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9" r:id="rId24"/>
    <p:sldId id="280" r:id="rId25"/>
    <p:sldId id="277" r:id="rId26"/>
    <p:sldId id="278" r:id="rId27"/>
    <p:sldId id="294" r:id="rId28"/>
    <p:sldId id="281" r:id="rId29"/>
    <p:sldId id="282" r:id="rId30"/>
    <p:sldId id="283" r:id="rId31"/>
    <p:sldId id="284" r:id="rId32"/>
    <p:sldId id="301" r:id="rId33"/>
    <p:sldId id="302" r:id="rId34"/>
    <p:sldId id="303" r:id="rId35"/>
    <p:sldId id="304" r:id="rId36"/>
    <p:sldId id="285" r:id="rId37"/>
    <p:sldId id="286" r:id="rId38"/>
    <p:sldId id="287" r:id="rId39"/>
    <p:sldId id="311" r:id="rId40"/>
    <p:sldId id="314" r:id="rId41"/>
    <p:sldId id="312" r:id="rId42"/>
    <p:sldId id="313" r:id="rId43"/>
    <p:sldId id="288" r:id="rId44"/>
    <p:sldId id="289" r:id="rId45"/>
    <p:sldId id="291" r:id="rId46"/>
    <p:sldId id="315" r:id="rId47"/>
    <p:sldId id="316" r:id="rId48"/>
    <p:sldId id="292" r:id="rId49"/>
    <p:sldId id="318" r:id="rId50"/>
    <p:sldId id="293" r:id="rId51"/>
    <p:sldId id="317" r:id="rId52"/>
    <p:sldId id="297" r:id="rId53"/>
    <p:sldId id="298" r:id="rId54"/>
    <p:sldId id="305" r:id="rId55"/>
    <p:sldId id="307" r:id="rId56"/>
    <p:sldId id="308" r:id="rId57"/>
    <p:sldId id="309" r:id="rId58"/>
    <p:sldId id="319" r:id="rId59"/>
    <p:sldId id="320" r:id="rId60"/>
    <p:sldId id="321" r:id="rId61"/>
    <p:sldId id="322" r:id="rId62"/>
    <p:sldId id="323" r:id="rId63"/>
    <p:sldId id="290" r:id="rId64"/>
    <p:sldId id="299" r:id="rId65"/>
    <p:sldId id="300" r:id="rId66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23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ata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iagrams/_rels/data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iagrams/_rels/data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iagrams/_rels/data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iagrams/_rels/data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rawing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rawing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rawing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rawing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iagrams/_rels/drawing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iagrams/_rels/drawing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iagrams/_rels/drawing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iagrams/_rels/drawing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E63DC1-D044-45F2-B4D1-362B2A66A31F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h-TH"/>
        </a:p>
      </dgm:t>
    </dgm:pt>
    <dgm:pt modelId="{92A30577-0DA7-4E3F-B591-3BF01585F480}">
      <dgm:prSet phldrT="[ข้อความ]" custT="1"/>
      <dgm:spPr/>
      <dgm:t>
        <a:bodyPr/>
        <a:lstStyle/>
        <a:p>
          <a:r>
            <a:rPr lang="en-US" sz="2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Maqetta</a:t>
          </a:r>
          <a:endParaRPr lang="th-TH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3AC543-184C-4788-8522-0D369405BA78}" type="parTrans" cxnId="{8A68E24C-F64C-41B6-9352-C2D68C9E6233}">
      <dgm:prSet/>
      <dgm:spPr/>
      <dgm:t>
        <a:bodyPr/>
        <a:lstStyle/>
        <a:p>
          <a:endParaRPr lang="th-TH"/>
        </a:p>
      </dgm:t>
    </dgm:pt>
    <dgm:pt modelId="{1641B78B-288B-411D-A344-00FFDA752ED5}" type="sibTrans" cxnId="{8A68E24C-F64C-41B6-9352-C2D68C9E6233}">
      <dgm:prSet/>
      <dgm:spPr/>
      <dgm:t>
        <a:bodyPr/>
        <a:lstStyle/>
        <a:p>
          <a:endParaRPr lang="th-TH"/>
        </a:p>
      </dgm:t>
    </dgm:pt>
    <dgm:pt modelId="{6AF82263-106F-4051-B838-25CBFD8CA56A}">
      <dgm:prSet phldrT="[ข้อความ]" custT="1"/>
      <dgm:spPr/>
      <dgm:t>
        <a:bodyPr/>
        <a:lstStyle/>
        <a:p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HTML</a:t>
          </a:r>
          <a:endParaRPr lang="th-TH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69D624C-8A29-439A-BDC6-E27A113D2A8F}" type="parTrans" cxnId="{6B8B25F8-7129-486D-8D19-C34017526E49}">
      <dgm:prSet/>
      <dgm:spPr/>
      <dgm:t>
        <a:bodyPr/>
        <a:lstStyle/>
        <a:p>
          <a:endParaRPr lang="th-TH"/>
        </a:p>
      </dgm:t>
    </dgm:pt>
    <dgm:pt modelId="{D73C3517-EB62-4D77-BE37-BB6FEDBEF553}" type="sibTrans" cxnId="{6B8B25F8-7129-486D-8D19-C34017526E49}">
      <dgm:prSet/>
      <dgm:spPr/>
      <dgm:t>
        <a:bodyPr/>
        <a:lstStyle/>
        <a:p>
          <a:endParaRPr lang="th-TH"/>
        </a:p>
      </dgm:t>
    </dgm:pt>
    <dgm:pt modelId="{914BBE61-F5A9-4A95-8CB1-41352AA4B323}">
      <dgm:prSet phldrT="[ข้อความ]"/>
      <dgm:spPr/>
      <dgm:t>
        <a:bodyPr/>
        <a:lstStyle/>
        <a:p>
          <a:r>
            <a:rPr lang="en-US" sz="1300" dirty="0" smtClean="0"/>
            <a:t>Installation</a:t>
          </a:r>
          <a:endParaRPr lang="th-TH" sz="1300" dirty="0"/>
        </a:p>
      </dgm:t>
    </dgm:pt>
    <dgm:pt modelId="{8162C2CA-9137-40D0-B616-5EB17EC0DB56}" type="parTrans" cxnId="{2C83FB48-444B-43FE-B12F-92BC70F43FEE}">
      <dgm:prSet/>
      <dgm:spPr/>
      <dgm:t>
        <a:bodyPr/>
        <a:lstStyle/>
        <a:p>
          <a:endParaRPr lang="th-TH"/>
        </a:p>
      </dgm:t>
    </dgm:pt>
    <dgm:pt modelId="{EAA65638-8F4F-4578-ADA5-5C743DE3A3AD}" type="sibTrans" cxnId="{2C83FB48-444B-43FE-B12F-92BC70F43FEE}">
      <dgm:prSet/>
      <dgm:spPr/>
      <dgm:t>
        <a:bodyPr/>
        <a:lstStyle/>
        <a:p>
          <a:endParaRPr lang="th-TH"/>
        </a:p>
      </dgm:t>
    </dgm:pt>
    <dgm:pt modelId="{44B1C1C6-8EDC-499D-A22D-8A36C4AF66FA}">
      <dgm:prSet phldrT="[ข้อความ]"/>
      <dgm:spPr/>
      <dgm:t>
        <a:bodyPr/>
        <a:lstStyle/>
        <a:p>
          <a:r>
            <a:rPr lang="en-US" sz="1300" dirty="0" smtClean="0"/>
            <a:t>Register</a:t>
          </a:r>
          <a:endParaRPr lang="th-TH" sz="1300" dirty="0"/>
        </a:p>
      </dgm:t>
    </dgm:pt>
    <dgm:pt modelId="{96818EBD-C764-4F0F-8125-CF56A63C666D}" type="parTrans" cxnId="{4F782E04-1E53-476F-A4A5-28787205FA9A}">
      <dgm:prSet/>
      <dgm:spPr/>
      <dgm:t>
        <a:bodyPr/>
        <a:lstStyle/>
        <a:p>
          <a:endParaRPr lang="th-TH"/>
        </a:p>
      </dgm:t>
    </dgm:pt>
    <dgm:pt modelId="{AE80953F-E95B-4BE3-AD9B-6DDC8188D0F7}" type="sibTrans" cxnId="{4F782E04-1E53-476F-A4A5-28787205FA9A}">
      <dgm:prSet/>
      <dgm:spPr/>
      <dgm:t>
        <a:bodyPr/>
        <a:lstStyle/>
        <a:p>
          <a:endParaRPr lang="th-TH"/>
        </a:p>
      </dgm:t>
    </dgm:pt>
    <dgm:pt modelId="{B9F0F103-BFC4-43BA-B444-0F4EF5B1BFEB}">
      <dgm:prSet phldrT="[ข้อความ]"/>
      <dgm:spPr/>
      <dgm:t>
        <a:bodyPr/>
        <a:lstStyle/>
        <a:p>
          <a:r>
            <a:rPr lang="en-US" sz="1300" dirty="0" err="1" smtClean="0"/>
            <a:t>Maqetta</a:t>
          </a:r>
          <a:r>
            <a:rPr lang="en-US" sz="1300" dirty="0" smtClean="0"/>
            <a:t> Overview</a:t>
          </a:r>
          <a:endParaRPr lang="th-TH" sz="1300" dirty="0"/>
        </a:p>
      </dgm:t>
    </dgm:pt>
    <dgm:pt modelId="{CC498070-7014-4141-BD30-36AFD9501B20}" type="parTrans" cxnId="{34640BE1-D79C-4E6C-91BE-0A3860BF375A}">
      <dgm:prSet/>
      <dgm:spPr/>
      <dgm:t>
        <a:bodyPr/>
        <a:lstStyle/>
        <a:p>
          <a:endParaRPr lang="th-TH"/>
        </a:p>
      </dgm:t>
    </dgm:pt>
    <dgm:pt modelId="{64B21904-09B5-4F31-9F18-EE87C7B3AAC3}" type="sibTrans" cxnId="{34640BE1-D79C-4E6C-91BE-0A3860BF375A}">
      <dgm:prSet/>
      <dgm:spPr/>
      <dgm:t>
        <a:bodyPr/>
        <a:lstStyle/>
        <a:p>
          <a:endParaRPr lang="th-TH"/>
        </a:p>
      </dgm:t>
    </dgm:pt>
    <dgm:pt modelId="{50D89F01-F2DA-43DF-9A2D-5856BC044807}">
      <dgm:prSet phldrT="[ข้อความ]"/>
      <dgm:spPr/>
      <dgm:t>
        <a:bodyPr/>
        <a:lstStyle/>
        <a:p>
          <a:r>
            <a:rPr lang="en-US" sz="1600" dirty="0" smtClean="0"/>
            <a:t>Lessons</a:t>
          </a:r>
          <a:endParaRPr lang="th-TH" sz="1600" dirty="0"/>
        </a:p>
      </dgm:t>
    </dgm:pt>
    <dgm:pt modelId="{0D1CC98A-FF19-4F79-9B54-A541F3D13113}" type="parTrans" cxnId="{947CB58D-395F-463E-8052-F37C51BB2DD5}">
      <dgm:prSet/>
      <dgm:spPr/>
      <dgm:t>
        <a:bodyPr/>
        <a:lstStyle/>
        <a:p>
          <a:endParaRPr lang="th-TH"/>
        </a:p>
      </dgm:t>
    </dgm:pt>
    <dgm:pt modelId="{F1F6F9B1-4B27-4B85-ACAC-359C66BD56A0}" type="sibTrans" cxnId="{947CB58D-395F-463E-8052-F37C51BB2DD5}">
      <dgm:prSet/>
      <dgm:spPr/>
      <dgm:t>
        <a:bodyPr/>
        <a:lstStyle/>
        <a:p>
          <a:endParaRPr lang="th-TH"/>
        </a:p>
      </dgm:t>
    </dgm:pt>
    <dgm:pt modelId="{33B1C385-BB95-474E-A915-9802FB38CEFE}">
      <dgm:prSet phldrT="[ข้อความ]"/>
      <dgm:spPr/>
      <dgm:t>
        <a:bodyPr/>
        <a:lstStyle/>
        <a:p>
          <a:r>
            <a:rPr lang="en-US" sz="1600" dirty="0" smtClean="0"/>
            <a:t>Properties</a:t>
          </a:r>
          <a:endParaRPr lang="th-TH" sz="1600" dirty="0"/>
        </a:p>
      </dgm:t>
    </dgm:pt>
    <dgm:pt modelId="{F997A527-3D6C-4487-A3BE-35028C14D661}" type="parTrans" cxnId="{8DF6C8BE-5C13-429F-BB81-573E9B0A7987}">
      <dgm:prSet/>
      <dgm:spPr/>
      <dgm:t>
        <a:bodyPr/>
        <a:lstStyle/>
        <a:p>
          <a:endParaRPr lang="th-TH"/>
        </a:p>
      </dgm:t>
    </dgm:pt>
    <dgm:pt modelId="{209C6C5D-2327-4728-A988-6E6BA429D8F9}" type="sibTrans" cxnId="{8DF6C8BE-5C13-429F-BB81-573E9B0A7987}">
      <dgm:prSet/>
      <dgm:spPr/>
      <dgm:t>
        <a:bodyPr/>
        <a:lstStyle/>
        <a:p>
          <a:endParaRPr lang="th-TH"/>
        </a:p>
      </dgm:t>
    </dgm:pt>
    <dgm:pt modelId="{40FFA9B6-30F3-41FF-9831-A9C8387D026F}">
      <dgm:prSet phldrT="[ข้อความ]"/>
      <dgm:spPr/>
      <dgm:t>
        <a:bodyPr/>
        <a:lstStyle/>
        <a:p>
          <a:r>
            <a:rPr lang="en-US" sz="1600" dirty="0" smtClean="0"/>
            <a:t>Add Objects</a:t>
          </a:r>
          <a:endParaRPr lang="th-TH" sz="1600" dirty="0"/>
        </a:p>
      </dgm:t>
    </dgm:pt>
    <dgm:pt modelId="{0A5E492E-DB33-4EC7-B862-F52DAA0ED508}" type="parTrans" cxnId="{034E4597-EE26-4B8A-A31B-99B7E5E1C3F6}">
      <dgm:prSet/>
      <dgm:spPr/>
      <dgm:t>
        <a:bodyPr/>
        <a:lstStyle/>
        <a:p>
          <a:endParaRPr lang="th-TH"/>
        </a:p>
      </dgm:t>
    </dgm:pt>
    <dgm:pt modelId="{5469D3B6-A630-4F14-A7A5-2B9B07084E53}" type="sibTrans" cxnId="{034E4597-EE26-4B8A-A31B-99B7E5E1C3F6}">
      <dgm:prSet/>
      <dgm:spPr/>
      <dgm:t>
        <a:bodyPr/>
        <a:lstStyle/>
        <a:p>
          <a:endParaRPr lang="th-TH"/>
        </a:p>
      </dgm:t>
    </dgm:pt>
    <dgm:pt modelId="{81331551-E722-4D1E-B9B0-6213D887443C}">
      <dgm:prSet phldrT="[ข้อความ]" custT="1"/>
      <dgm:spPr/>
      <dgm:t>
        <a:bodyPr/>
        <a:lstStyle/>
        <a:p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JS</a:t>
          </a:r>
          <a:endParaRPr lang="th-TH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96A09E3-4B07-45EB-8F02-28D8A0CA7363}" type="parTrans" cxnId="{5092C29B-91A8-4DDF-9F98-3E58724F2B49}">
      <dgm:prSet/>
      <dgm:spPr/>
      <dgm:t>
        <a:bodyPr/>
        <a:lstStyle/>
        <a:p>
          <a:endParaRPr lang="th-TH"/>
        </a:p>
      </dgm:t>
    </dgm:pt>
    <dgm:pt modelId="{140297DC-D8E8-43B8-9409-1954C3901C7F}" type="sibTrans" cxnId="{5092C29B-91A8-4DDF-9F98-3E58724F2B49}">
      <dgm:prSet/>
      <dgm:spPr/>
      <dgm:t>
        <a:bodyPr/>
        <a:lstStyle/>
        <a:p>
          <a:endParaRPr lang="th-TH"/>
        </a:p>
      </dgm:t>
    </dgm:pt>
    <dgm:pt modelId="{A98562A6-EDB7-427C-A576-888D26829506}">
      <dgm:prSet phldrT="[ข้อความ]"/>
      <dgm:spPr/>
      <dgm:t>
        <a:bodyPr/>
        <a:lstStyle/>
        <a:p>
          <a:r>
            <a:rPr lang="en-US" sz="1600" dirty="0" smtClean="0"/>
            <a:t>Command</a:t>
          </a:r>
          <a:endParaRPr lang="th-TH" sz="1600" dirty="0"/>
        </a:p>
      </dgm:t>
    </dgm:pt>
    <dgm:pt modelId="{67C39D58-CBFA-4ED8-B7F6-769F54D344EE}" type="parTrans" cxnId="{A34A0A7C-15C7-4BA6-83D1-E052CA425A0C}">
      <dgm:prSet/>
      <dgm:spPr/>
      <dgm:t>
        <a:bodyPr/>
        <a:lstStyle/>
        <a:p>
          <a:endParaRPr lang="th-TH"/>
        </a:p>
      </dgm:t>
    </dgm:pt>
    <dgm:pt modelId="{94C81239-9BB6-4544-B75F-4868BC7B37C2}" type="sibTrans" cxnId="{A34A0A7C-15C7-4BA6-83D1-E052CA425A0C}">
      <dgm:prSet/>
      <dgm:spPr/>
      <dgm:t>
        <a:bodyPr/>
        <a:lstStyle/>
        <a:p>
          <a:endParaRPr lang="th-TH"/>
        </a:p>
      </dgm:t>
    </dgm:pt>
    <dgm:pt modelId="{379D48DA-D7F8-4CB3-9032-15FADE4F39A9}">
      <dgm:prSet phldrT="[ข้อความ]"/>
      <dgm:spPr/>
      <dgm:t>
        <a:bodyPr/>
        <a:lstStyle/>
        <a:p>
          <a:r>
            <a:rPr lang="en-US" sz="1600" dirty="0" smtClean="0"/>
            <a:t>Navigate</a:t>
          </a:r>
          <a:endParaRPr lang="th-TH" sz="1600" dirty="0"/>
        </a:p>
      </dgm:t>
    </dgm:pt>
    <dgm:pt modelId="{AEA81636-7AD6-4EEC-9530-BCE8CE11BDD9}" type="parTrans" cxnId="{7745505D-EA86-4218-A709-EDA5C59312E1}">
      <dgm:prSet/>
      <dgm:spPr/>
      <dgm:t>
        <a:bodyPr/>
        <a:lstStyle/>
        <a:p>
          <a:endParaRPr lang="th-TH"/>
        </a:p>
      </dgm:t>
    </dgm:pt>
    <dgm:pt modelId="{3B0E8299-5076-4AF9-A1CB-6BE7DF8E3D09}" type="sibTrans" cxnId="{7745505D-EA86-4218-A709-EDA5C59312E1}">
      <dgm:prSet/>
      <dgm:spPr/>
      <dgm:t>
        <a:bodyPr/>
        <a:lstStyle/>
        <a:p>
          <a:endParaRPr lang="th-TH"/>
        </a:p>
      </dgm:t>
    </dgm:pt>
    <dgm:pt modelId="{25E39172-EDF3-45F3-B664-8A784CA76D37}">
      <dgm:prSet phldrT="[ข้อความ]"/>
      <dgm:spPr/>
      <dgm:t>
        <a:bodyPr/>
        <a:lstStyle/>
        <a:p>
          <a:r>
            <a:rPr lang="en-US" sz="1600" dirty="0" smtClean="0"/>
            <a:t>View1 &lt;&gt; </a:t>
          </a:r>
          <a:r>
            <a:rPr lang="en-US" sz="1600" dirty="0" err="1" smtClean="0"/>
            <a:t>Select_dt</a:t>
          </a:r>
          <a:endParaRPr lang="th-TH" sz="1600" dirty="0"/>
        </a:p>
      </dgm:t>
    </dgm:pt>
    <dgm:pt modelId="{2DE640A9-3F2D-4C79-9FA3-A24E291082B7}" type="parTrans" cxnId="{1E43E259-ADB3-45F1-AA2B-1544B7E6B030}">
      <dgm:prSet/>
      <dgm:spPr/>
      <dgm:t>
        <a:bodyPr/>
        <a:lstStyle/>
        <a:p>
          <a:endParaRPr lang="th-TH"/>
        </a:p>
      </dgm:t>
    </dgm:pt>
    <dgm:pt modelId="{4B9C677C-9276-4095-B0FA-0749E632FA1F}" type="sibTrans" cxnId="{1E43E259-ADB3-45F1-AA2B-1544B7E6B030}">
      <dgm:prSet/>
      <dgm:spPr/>
      <dgm:t>
        <a:bodyPr/>
        <a:lstStyle/>
        <a:p>
          <a:endParaRPr lang="th-TH"/>
        </a:p>
      </dgm:t>
    </dgm:pt>
    <dgm:pt modelId="{BE289240-5229-4733-8B46-ADB0BFC6014E}">
      <dgm:prSet phldrT="[ข้อความ]"/>
      <dgm:spPr/>
      <dgm:t>
        <a:bodyPr/>
        <a:lstStyle/>
        <a:p>
          <a:r>
            <a:rPr lang="en-US" sz="1600" dirty="0" smtClean="0"/>
            <a:t>View1 &lt;&gt; </a:t>
          </a:r>
          <a:r>
            <a:rPr lang="en-US" sz="1600" dirty="0" err="1" smtClean="0"/>
            <a:t>Text_input</a:t>
          </a:r>
          <a:endParaRPr lang="th-TH" sz="1600" dirty="0"/>
        </a:p>
      </dgm:t>
    </dgm:pt>
    <dgm:pt modelId="{D914329C-07B2-4924-8F69-8D90FAD9FA5E}" type="parTrans" cxnId="{C4F32EE6-FCDC-4D14-9831-C929D3CDCD48}">
      <dgm:prSet/>
      <dgm:spPr/>
      <dgm:t>
        <a:bodyPr/>
        <a:lstStyle/>
        <a:p>
          <a:endParaRPr lang="th-TH"/>
        </a:p>
      </dgm:t>
    </dgm:pt>
    <dgm:pt modelId="{3407BB38-1169-4E3E-B026-CEB7A0C8E38B}" type="sibTrans" cxnId="{C4F32EE6-FCDC-4D14-9831-C929D3CDCD48}">
      <dgm:prSet/>
      <dgm:spPr/>
      <dgm:t>
        <a:bodyPr/>
        <a:lstStyle/>
        <a:p>
          <a:endParaRPr lang="th-TH"/>
        </a:p>
      </dgm:t>
    </dgm:pt>
    <dgm:pt modelId="{FE6FE2E5-7F48-4D64-ABC5-9728593302DA}">
      <dgm:prSet phldrT="[ข้อความ]" custT="1"/>
      <dgm:spPr/>
      <dgm:t>
        <a:bodyPr/>
        <a:lstStyle/>
        <a:p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PHP</a:t>
          </a:r>
          <a:endParaRPr lang="th-TH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9DFD72-EF20-441B-881B-CD27CC59670B}" type="parTrans" cxnId="{894D86DC-5AF2-45AC-9A6B-5932D573E3B6}">
      <dgm:prSet/>
      <dgm:spPr/>
      <dgm:t>
        <a:bodyPr/>
        <a:lstStyle/>
        <a:p>
          <a:endParaRPr lang="th-TH"/>
        </a:p>
      </dgm:t>
    </dgm:pt>
    <dgm:pt modelId="{592D7270-6058-48E7-8BD7-02F8ACD06066}" type="sibTrans" cxnId="{894D86DC-5AF2-45AC-9A6B-5932D573E3B6}">
      <dgm:prSet/>
      <dgm:spPr/>
      <dgm:t>
        <a:bodyPr/>
        <a:lstStyle/>
        <a:p>
          <a:endParaRPr lang="th-TH"/>
        </a:p>
      </dgm:t>
    </dgm:pt>
    <dgm:pt modelId="{E9C3F96D-FE05-41D3-AC26-2093383B63C0}">
      <dgm:prSet phldrT="[ข้อความ]"/>
      <dgm:spPr/>
      <dgm:t>
        <a:bodyPr/>
        <a:lstStyle/>
        <a:p>
          <a:r>
            <a:rPr lang="en-US" sz="1600" dirty="0" smtClean="0"/>
            <a:t>SQL</a:t>
          </a:r>
          <a:endParaRPr lang="th-TH" sz="1600" dirty="0"/>
        </a:p>
      </dgm:t>
    </dgm:pt>
    <dgm:pt modelId="{1D169EDE-A416-411F-8AA6-7E195EBA14D7}" type="parTrans" cxnId="{D5D29752-0FEE-485E-B78C-85BEAFBC77CD}">
      <dgm:prSet/>
      <dgm:spPr/>
      <dgm:t>
        <a:bodyPr/>
        <a:lstStyle/>
        <a:p>
          <a:endParaRPr lang="th-TH"/>
        </a:p>
      </dgm:t>
    </dgm:pt>
    <dgm:pt modelId="{6E141E04-2EB6-4D3A-8126-503C5AAF38D6}" type="sibTrans" cxnId="{D5D29752-0FEE-485E-B78C-85BEAFBC77CD}">
      <dgm:prSet/>
      <dgm:spPr/>
      <dgm:t>
        <a:bodyPr/>
        <a:lstStyle/>
        <a:p>
          <a:endParaRPr lang="th-TH"/>
        </a:p>
      </dgm:t>
    </dgm:pt>
    <dgm:pt modelId="{DD8B7BDD-C7D2-444A-8397-5076850A7849}">
      <dgm:prSet phldrT="[ข้อความ]"/>
      <dgm:spPr/>
      <dgm:t>
        <a:bodyPr/>
        <a:lstStyle/>
        <a:p>
          <a:r>
            <a:rPr lang="en-US" sz="1600" dirty="0" smtClean="0"/>
            <a:t>Template</a:t>
          </a:r>
          <a:endParaRPr lang="th-TH" sz="1600" dirty="0"/>
        </a:p>
      </dgm:t>
    </dgm:pt>
    <dgm:pt modelId="{765FAE24-B835-4F85-A192-844287E9029F}" type="parTrans" cxnId="{7B8AA164-3E11-4215-9412-4C561BA0557A}">
      <dgm:prSet/>
      <dgm:spPr/>
      <dgm:t>
        <a:bodyPr/>
        <a:lstStyle/>
        <a:p>
          <a:endParaRPr lang="th-TH"/>
        </a:p>
      </dgm:t>
    </dgm:pt>
    <dgm:pt modelId="{021CE1F4-5243-4E5E-AFB4-5493C8CCB780}" type="sibTrans" cxnId="{7B8AA164-3E11-4215-9412-4C561BA0557A}">
      <dgm:prSet/>
      <dgm:spPr/>
      <dgm:t>
        <a:bodyPr/>
        <a:lstStyle/>
        <a:p>
          <a:endParaRPr lang="th-TH"/>
        </a:p>
      </dgm:t>
    </dgm:pt>
    <dgm:pt modelId="{851718D8-EF74-4DBE-9E6A-7FEFBE754CED}">
      <dgm:prSet phldrT="[ข้อความ]"/>
      <dgm:spPr/>
      <dgm:t>
        <a:bodyPr/>
        <a:lstStyle/>
        <a:p>
          <a:r>
            <a:rPr lang="en-US" sz="1600" dirty="0" smtClean="0"/>
            <a:t>Connection to Database</a:t>
          </a:r>
          <a:endParaRPr lang="th-TH" sz="1600" dirty="0"/>
        </a:p>
      </dgm:t>
    </dgm:pt>
    <dgm:pt modelId="{E88E9977-608B-43E5-B58A-3893424F9A36}" type="parTrans" cxnId="{0C7239E4-6E98-4F16-93AF-050A7AB3EA9A}">
      <dgm:prSet/>
      <dgm:spPr/>
      <dgm:t>
        <a:bodyPr/>
        <a:lstStyle/>
        <a:p>
          <a:endParaRPr lang="th-TH"/>
        </a:p>
      </dgm:t>
    </dgm:pt>
    <dgm:pt modelId="{97935CF3-1AE7-43B2-8C77-9B35B60700C5}" type="sibTrans" cxnId="{0C7239E4-6E98-4F16-93AF-050A7AB3EA9A}">
      <dgm:prSet/>
      <dgm:spPr/>
      <dgm:t>
        <a:bodyPr/>
        <a:lstStyle/>
        <a:p>
          <a:endParaRPr lang="th-TH"/>
        </a:p>
      </dgm:t>
    </dgm:pt>
    <dgm:pt modelId="{391F5CCC-D3AD-43A1-857F-D287ED5339DF}">
      <dgm:prSet phldrT="[ข้อความ]"/>
      <dgm:spPr/>
      <dgm:t>
        <a:bodyPr/>
        <a:lstStyle/>
        <a:p>
          <a:r>
            <a:rPr lang="en-US" sz="1300" dirty="0" smtClean="0"/>
            <a:t>Run Server</a:t>
          </a:r>
          <a:endParaRPr lang="th-TH" sz="1300" dirty="0"/>
        </a:p>
      </dgm:t>
    </dgm:pt>
    <dgm:pt modelId="{DA4801EE-6A8A-48EE-939C-96DBD5277527}" type="parTrans" cxnId="{10C21F66-D7F1-4001-9544-5C26AA789D61}">
      <dgm:prSet/>
      <dgm:spPr/>
      <dgm:t>
        <a:bodyPr/>
        <a:lstStyle/>
        <a:p>
          <a:endParaRPr lang="th-TH"/>
        </a:p>
      </dgm:t>
    </dgm:pt>
    <dgm:pt modelId="{50DA6FC4-A387-4B57-AA62-8E92336CDDFC}" type="sibTrans" cxnId="{10C21F66-D7F1-4001-9544-5C26AA789D61}">
      <dgm:prSet/>
      <dgm:spPr/>
      <dgm:t>
        <a:bodyPr/>
        <a:lstStyle/>
        <a:p>
          <a:endParaRPr lang="th-TH"/>
        </a:p>
      </dgm:t>
    </dgm:pt>
    <dgm:pt modelId="{CE077456-72B7-4743-8859-5C895E33C9FE}">
      <dgm:prSet phldrT="[ข้อความ]"/>
      <dgm:spPr/>
      <dgm:t>
        <a:bodyPr/>
        <a:lstStyle/>
        <a:p>
          <a:r>
            <a:rPr lang="en-US" sz="1600" smtClean="0"/>
            <a:t>Function</a:t>
          </a:r>
          <a:endParaRPr lang="th-TH" sz="1600" dirty="0"/>
        </a:p>
      </dgm:t>
    </dgm:pt>
    <dgm:pt modelId="{C2C1F48A-9B47-4BFA-865A-B5D9CB9C887B}" type="parTrans" cxnId="{09770EC7-455F-4777-8528-A7611EEC5853}">
      <dgm:prSet/>
      <dgm:spPr/>
      <dgm:t>
        <a:bodyPr/>
        <a:lstStyle/>
        <a:p>
          <a:endParaRPr lang="th-TH"/>
        </a:p>
      </dgm:t>
    </dgm:pt>
    <dgm:pt modelId="{B7F60DE0-6447-49CE-80E2-3FDAC2A90CBE}" type="sibTrans" cxnId="{09770EC7-455F-4777-8528-A7611EEC5853}">
      <dgm:prSet/>
      <dgm:spPr/>
      <dgm:t>
        <a:bodyPr/>
        <a:lstStyle/>
        <a:p>
          <a:endParaRPr lang="th-TH"/>
        </a:p>
      </dgm:t>
    </dgm:pt>
    <dgm:pt modelId="{22EF5595-5F0E-4D34-8EB9-5DC45EC37F3E}">
      <dgm:prSet phldrT="[ข้อความ]"/>
      <dgm:spPr/>
      <dgm:t>
        <a:bodyPr/>
        <a:lstStyle/>
        <a:p>
          <a:r>
            <a:rPr lang="en-US" sz="1300" dirty="0" smtClean="0"/>
            <a:t>Template</a:t>
          </a:r>
          <a:endParaRPr lang="th-TH" sz="1300" dirty="0"/>
        </a:p>
      </dgm:t>
    </dgm:pt>
    <dgm:pt modelId="{B50D9D89-D1A8-4BDF-B6D9-2870A1B95AAC}" type="parTrans" cxnId="{7DE71235-E806-4A4C-A02B-59DB4E53757F}">
      <dgm:prSet/>
      <dgm:spPr/>
      <dgm:t>
        <a:bodyPr/>
        <a:lstStyle/>
        <a:p>
          <a:endParaRPr lang="th-TH"/>
        </a:p>
      </dgm:t>
    </dgm:pt>
    <dgm:pt modelId="{0882293B-5AB5-4FDE-B25D-4F929BC921BF}" type="sibTrans" cxnId="{7DE71235-E806-4A4C-A02B-59DB4E53757F}">
      <dgm:prSet/>
      <dgm:spPr/>
      <dgm:t>
        <a:bodyPr/>
        <a:lstStyle/>
        <a:p>
          <a:endParaRPr lang="th-TH"/>
        </a:p>
      </dgm:t>
    </dgm:pt>
    <dgm:pt modelId="{3D2C988C-2378-4E19-82C2-9200171A6D0B}">
      <dgm:prSet phldrT="[ข้อความ]"/>
      <dgm:spPr/>
      <dgm:t>
        <a:bodyPr/>
        <a:lstStyle/>
        <a:p>
          <a:r>
            <a:rPr lang="en-US" sz="1300" dirty="0" smtClean="0"/>
            <a:t>First Run</a:t>
          </a:r>
          <a:endParaRPr lang="th-TH" sz="1300" dirty="0"/>
        </a:p>
      </dgm:t>
    </dgm:pt>
    <dgm:pt modelId="{C1A9DA66-7328-45CB-85BF-0C2A50958888}" type="parTrans" cxnId="{ADE8E53B-94B2-498D-92E6-13A0EE84900C}">
      <dgm:prSet/>
      <dgm:spPr/>
      <dgm:t>
        <a:bodyPr/>
        <a:lstStyle/>
        <a:p>
          <a:endParaRPr lang="th-TH"/>
        </a:p>
      </dgm:t>
    </dgm:pt>
    <dgm:pt modelId="{7046A843-27DC-43AD-B33A-453906542959}" type="sibTrans" cxnId="{ADE8E53B-94B2-498D-92E6-13A0EE84900C}">
      <dgm:prSet/>
      <dgm:spPr/>
      <dgm:t>
        <a:bodyPr/>
        <a:lstStyle/>
        <a:p>
          <a:endParaRPr lang="th-TH"/>
        </a:p>
      </dgm:t>
    </dgm:pt>
    <dgm:pt modelId="{E38DF67C-08E8-4CAF-99B9-B1DFCA242D10}">
      <dgm:prSet phldrT="[ข้อความ]"/>
      <dgm:spPr/>
      <dgm:t>
        <a:bodyPr/>
        <a:lstStyle/>
        <a:p>
          <a:r>
            <a:rPr lang="en-US" sz="1600" dirty="0" smtClean="0"/>
            <a:t>Start Project</a:t>
          </a:r>
          <a:endParaRPr lang="th-TH" sz="1600" dirty="0"/>
        </a:p>
      </dgm:t>
    </dgm:pt>
    <dgm:pt modelId="{0ACE28BD-EA03-4CB6-8F60-1D5D7CC71B0F}" type="parTrans" cxnId="{E750D5D8-56E8-4BE3-A12F-0029D8D15BD4}">
      <dgm:prSet/>
      <dgm:spPr/>
      <dgm:t>
        <a:bodyPr/>
        <a:lstStyle/>
        <a:p>
          <a:endParaRPr lang="th-TH"/>
        </a:p>
      </dgm:t>
    </dgm:pt>
    <dgm:pt modelId="{0ECD677D-5D11-42FF-803A-73A5175D7031}" type="sibTrans" cxnId="{E750D5D8-56E8-4BE3-A12F-0029D8D15BD4}">
      <dgm:prSet/>
      <dgm:spPr/>
      <dgm:t>
        <a:bodyPr/>
        <a:lstStyle/>
        <a:p>
          <a:endParaRPr lang="th-TH"/>
        </a:p>
      </dgm:t>
    </dgm:pt>
    <dgm:pt modelId="{F86B449A-621E-477B-9BF2-F89B97317AA7}">
      <dgm:prSet phldrT="[ข้อความ]"/>
      <dgm:spPr/>
      <dgm:t>
        <a:bodyPr/>
        <a:lstStyle/>
        <a:p>
          <a:r>
            <a:rPr lang="en-US" sz="1600" dirty="0" smtClean="0"/>
            <a:t>HTML + JS</a:t>
          </a:r>
          <a:endParaRPr lang="th-TH" sz="1600" dirty="0"/>
        </a:p>
      </dgm:t>
    </dgm:pt>
    <dgm:pt modelId="{A4E59A5B-66E1-4FBA-BA06-B904B5A3108E}" type="parTrans" cxnId="{E4D3E0D5-3ECC-4B8F-8889-F80619465FCF}">
      <dgm:prSet/>
      <dgm:spPr/>
      <dgm:t>
        <a:bodyPr/>
        <a:lstStyle/>
        <a:p>
          <a:endParaRPr lang="en-US"/>
        </a:p>
      </dgm:t>
    </dgm:pt>
    <dgm:pt modelId="{95120F98-AD16-459B-BEE8-B0098161F75B}" type="sibTrans" cxnId="{E4D3E0D5-3ECC-4B8F-8889-F80619465FCF}">
      <dgm:prSet/>
      <dgm:spPr/>
      <dgm:t>
        <a:bodyPr/>
        <a:lstStyle/>
        <a:p>
          <a:endParaRPr lang="en-US"/>
        </a:p>
      </dgm:t>
    </dgm:pt>
    <dgm:pt modelId="{9E96C3CA-AC76-4AEB-9066-12E06E8800A6}">
      <dgm:prSet phldrT="[ข้อความ]"/>
      <dgm:spPr/>
      <dgm:t>
        <a:bodyPr/>
        <a:lstStyle/>
        <a:p>
          <a:r>
            <a:rPr lang="en-US" sz="1600" dirty="0" smtClean="0"/>
            <a:t>HTML Overview</a:t>
          </a:r>
          <a:endParaRPr lang="th-TH" sz="1600" dirty="0"/>
        </a:p>
      </dgm:t>
    </dgm:pt>
    <dgm:pt modelId="{7D82A26E-7AAC-4B6D-AE7F-325CE523EE22}" type="parTrans" cxnId="{7C0D77C2-5F04-44D5-B160-83345E9BA143}">
      <dgm:prSet/>
      <dgm:spPr/>
      <dgm:t>
        <a:bodyPr/>
        <a:lstStyle/>
        <a:p>
          <a:endParaRPr lang="en-US"/>
        </a:p>
      </dgm:t>
    </dgm:pt>
    <dgm:pt modelId="{183ED16E-B69B-4452-847E-B81263E84CE2}" type="sibTrans" cxnId="{7C0D77C2-5F04-44D5-B160-83345E9BA143}">
      <dgm:prSet/>
      <dgm:spPr/>
      <dgm:t>
        <a:bodyPr/>
        <a:lstStyle/>
        <a:p>
          <a:endParaRPr lang="en-US"/>
        </a:p>
      </dgm:t>
    </dgm:pt>
    <dgm:pt modelId="{6C647B43-5A25-43C9-81A7-A53FA980F600}">
      <dgm:prSet phldrT="[ข้อความ]"/>
      <dgm:spPr/>
      <dgm:t>
        <a:bodyPr/>
        <a:lstStyle/>
        <a:p>
          <a:r>
            <a:rPr lang="en-US" sz="1600" dirty="0" smtClean="0"/>
            <a:t>Add data to List 1-3</a:t>
          </a:r>
          <a:endParaRPr lang="th-TH" sz="1600" dirty="0"/>
        </a:p>
      </dgm:t>
    </dgm:pt>
    <dgm:pt modelId="{6E5228CB-3CA1-4C47-A3A0-174319264E72}" type="parTrans" cxnId="{B281117F-43A0-480C-B484-547CEC14FE44}">
      <dgm:prSet/>
      <dgm:spPr/>
      <dgm:t>
        <a:bodyPr/>
        <a:lstStyle/>
        <a:p>
          <a:endParaRPr lang="en-US"/>
        </a:p>
      </dgm:t>
    </dgm:pt>
    <dgm:pt modelId="{67F40633-6ED2-4FD0-8F94-2B430EFE176D}" type="sibTrans" cxnId="{B281117F-43A0-480C-B484-547CEC14FE44}">
      <dgm:prSet/>
      <dgm:spPr/>
      <dgm:t>
        <a:bodyPr/>
        <a:lstStyle/>
        <a:p>
          <a:endParaRPr lang="en-US"/>
        </a:p>
      </dgm:t>
    </dgm:pt>
    <dgm:pt modelId="{A693C092-A512-4CBC-AACC-B34655091A3E}">
      <dgm:prSet phldrT="[ข้อความ]"/>
      <dgm:spPr/>
      <dgm:t>
        <a:bodyPr/>
        <a:lstStyle/>
        <a:p>
          <a:r>
            <a:rPr lang="en-US" sz="1600" dirty="0" err="1" smtClean="0"/>
            <a:t>Selected_row</a:t>
          </a:r>
          <a:r>
            <a:rPr lang="en-US" sz="1600" dirty="0" smtClean="0"/>
            <a:t>()</a:t>
          </a:r>
          <a:endParaRPr lang="th-TH" sz="1600" dirty="0"/>
        </a:p>
      </dgm:t>
    </dgm:pt>
    <dgm:pt modelId="{47AC3B82-8B04-43D6-AC51-AD380148930F}" type="parTrans" cxnId="{D670854D-EDFC-43E7-BF1D-98C9ABABFDD5}">
      <dgm:prSet/>
      <dgm:spPr/>
      <dgm:t>
        <a:bodyPr/>
        <a:lstStyle/>
        <a:p>
          <a:endParaRPr lang="en-US"/>
        </a:p>
      </dgm:t>
    </dgm:pt>
    <dgm:pt modelId="{426F2D3A-585B-4A11-9326-2F9043275B1C}" type="sibTrans" cxnId="{D670854D-EDFC-43E7-BF1D-98C9ABABFDD5}">
      <dgm:prSet/>
      <dgm:spPr/>
      <dgm:t>
        <a:bodyPr/>
        <a:lstStyle/>
        <a:p>
          <a:endParaRPr lang="en-US"/>
        </a:p>
      </dgm:t>
    </dgm:pt>
    <dgm:pt modelId="{3943008E-BE16-4C35-8088-906377D3820F}">
      <dgm:prSet phldrT="[ข้อความ]"/>
      <dgm:spPr/>
      <dgm:t>
        <a:bodyPr/>
        <a:lstStyle/>
        <a:p>
          <a:r>
            <a:rPr lang="en-US" sz="1600" dirty="0" smtClean="0"/>
            <a:t>view1 &lt;&gt; view2</a:t>
          </a:r>
          <a:endParaRPr lang="th-TH" sz="1600" dirty="0"/>
        </a:p>
      </dgm:t>
    </dgm:pt>
    <dgm:pt modelId="{1A2EE697-6258-4274-B3B6-7A4F9C1B0EF5}" type="parTrans" cxnId="{F4C4F24C-8B78-419E-B4AB-CDDF5CEC13FF}">
      <dgm:prSet/>
      <dgm:spPr/>
      <dgm:t>
        <a:bodyPr/>
        <a:lstStyle/>
        <a:p>
          <a:endParaRPr lang="en-US"/>
        </a:p>
      </dgm:t>
    </dgm:pt>
    <dgm:pt modelId="{083836DB-A273-4713-9503-D56AE98079EF}" type="sibTrans" cxnId="{F4C4F24C-8B78-419E-B4AB-CDDF5CEC13FF}">
      <dgm:prSet/>
      <dgm:spPr/>
      <dgm:t>
        <a:bodyPr/>
        <a:lstStyle/>
        <a:p>
          <a:endParaRPr lang="en-US"/>
        </a:p>
      </dgm:t>
    </dgm:pt>
    <dgm:pt modelId="{EBC76BC1-0C2A-4A8A-AA90-6D6B54BB9E4A}" type="pres">
      <dgm:prSet presAssocID="{52E63DC1-D044-45F2-B4D1-362B2A66A31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2D9C65C2-1146-4E18-9CFC-0B4BB009DB5B}" type="pres">
      <dgm:prSet presAssocID="{92A30577-0DA7-4E3F-B591-3BF01585F480}" presName="composite" presStyleCnt="0"/>
      <dgm:spPr/>
    </dgm:pt>
    <dgm:pt modelId="{5B4B8748-8ADB-4D2C-B7CC-A3928CA14EDB}" type="pres">
      <dgm:prSet presAssocID="{92A30577-0DA7-4E3F-B591-3BF01585F480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7552E06-EC74-4217-AFF4-33510DD9144C}" type="pres">
      <dgm:prSet presAssocID="{92A30577-0DA7-4E3F-B591-3BF01585F480}" presName="parSh" presStyleLbl="node1" presStyleIdx="0" presStyleCnt="4" custLinFactNeighborY="-21363"/>
      <dgm:spPr/>
      <dgm:t>
        <a:bodyPr/>
        <a:lstStyle/>
        <a:p>
          <a:endParaRPr lang="th-TH"/>
        </a:p>
      </dgm:t>
    </dgm:pt>
    <dgm:pt modelId="{3ACD7864-512E-476F-9C8D-D904A8D7A974}" type="pres">
      <dgm:prSet presAssocID="{92A30577-0DA7-4E3F-B591-3BF01585F480}" presName="desTx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D758427-5436-4D12-8C3C-981967310BF0}" type="pres">
      <dgm:prSet presAssocID="{1641B78B-288B-411D-A344-00FFDA752ED5}" presName="sibTrans" presStyleLbl="sibTrans2D1" presStyleIdx="0" presStyleCnt="3"/>
      <dgm:spPr/>
      <dgm:t>
        <a:bodyPr/>
        <a:lstStyle/>
        <a:p>
          <a:endParaRPr lang="th-TH"/>
        </a:p>
      </dgm:t>
    </dgm:pt>
    <dgm:pt modelId="{6FAA5BC7-F46E-4DB5-9D08-D04049AFE538}" type="pres">
      <dgm:prSet presAssocID="{1641B78B-288B-411D-A344-00FFDA752ED5}" presName="connTx" presStyleLbl="sibTrans2D1" presStyleIdx="0" presStyleCnt="3"/>
      <dgm:spPr/>
      <dgm:t>
        <a:bodyPr/>
        <a:lstStyle/>
        <a:p>
          <a:endParaRPr lang="th-TH"/>
        </a:p>
      </dgm:t>
    </dgm:pt>
    <dgm:pt modelId="{090C0316-B086-4C2E-97CC-32856B8AC20E}" type="pres">
      <dgm:prSet presAssocID="{6AF82263-106F-4051-B838-25CBFD8CA56A}" presName="composite" presStyleCnt="0"/>
      <dgm:spPr/>
    </dgm:pt>
    <dgm:pt modelId="{C4173F8E-D0BD-4A02-9F88-EB95E9CF6ADB}" type="pres">
      <dgm:prSet presAssocID="{6AF82263-106F-4051-B838-25CBFD8CA56A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1B8A5548-9E79-40CC-B6DD-C43874630F1E}" type="pres">
      <dgm:prSet presAssocID="{6AF82263-106F-4051-B838-25CBFD8CA56A}" presName="parSh" presStyleLbl="node1" presStyleIdx="1" presStyleCnt="4" custLinFactNeighborY="-21363"/>
      <dgm:spPr/>
      <dgm:t>
        <a:bodyPr/>
        <a:lstStyle/>
        <a:p>
          <a:endParaRPr lang="th-TH"/>
        </a:p>
      </dgm:t>
    </dgm:pt>
    <dgm:pt modelId="{57FA4CFC-0C0D-4649-B08A-2A46634D9750}" type="pres">
      <dgm:prSet presAssocID="{6AF82263-106F-4051-B838-25CBFD8CA56A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2F99578-530D-450D-A28A-88C59E40690C}" type="pres">
      <dgm:prSet presAssocID="{D73C3517-EB62-4D77-BE37-BB6FEDBEF553}" presName="sibTrans" presStyleLbl="sibTrans2D1" presStyleIdx="1" presStyleCnt="3"/>
      <dgm:spPr/>
      <dgm:t>
        <a:bodyPr/>
        <a:lstStyle/>
        <a:p>
          <a:endParaRPr lang="th-TH"/>
        </a:p>
      </dgm:t>
    </dgm:pt>
    <dgm:pt modelId="{A3B4ACDA-1F72-4D64-8D23-BE8C376AA4EA}" type="pres">
      <dgm:prSet presAssocID="{D73C3517-EB62-4D77-BE37-BB6FEDBEF553}" presName="connTx" presStyleLbl="sibTrans2D1" presStyleIdx="1" presStyleCnt="3"/>
      <dgm:spPr/>
      <dgm:t>
        <a:bodyPr/>
        <a:lstStyle/>
        <a:p>
          <a:endParaRPr lang="th-TH"/>
        </a:p>
      </dgm:t>
    </dgm:pt>
    <dgm:pt modelId="{26F0F2AC-2418-49BD-96BE-F0E7CC26D251}" type="pres">
      <dgm:prSet presAssocID="{81331551-E722-4D1E-B9B0-6213D887443C}" presName="composite" presStyleCnt="0"/>
      <dgm:spPr/>
    </dgm:pt>
    <dgm:pt modelId="{DDE133BB-2C30-4C66-9B9F-4E6791CFE451}" type="pres">
      <dgm:prSet presAssocID="{81331551-E722-4D1E-B9B0-6213D887443C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05E17EA-8299-4581-990D-C79AA2570B4F}" type="pres">
      <dgm:prSet presAssocID="{81331551-E722-4D1E-B9B0-6213D887443C}" presName="parSh" presStyleLbl="node1" presStyleIdx="2" presStyleCnt="4" custLinFactNeighborY="-21363"/>
      <dgm:spPr/>
      <dgm:t>
        <a:bodyPr/>
        <a:lstStyle/>
        <a:p>
          <a:endParaRPr lang="th-TH"/>
        </a:p>
      </dgm:t>
    </dgm:pt>
    <dgm:pt modelId="{022C8AB7-6696-4968-8C5D-CAD086049161}" type="pres">
      <dgm:prSet presAssocID="{81331551-E722-4D1E-B9B0-6213D887443C}" presName="desTx" presStyleLbl="fgAcc1" presStyleIdx="2" presStyleCnt="4" custScaleX="12548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F55AD6B-A9D3-44EA-9562-60D045B701C1}" type="pres">
      <dgm:prSet presAssocID="{140297DC-D8E8-43B8-9409-1954C3901C7F}" presName="sibTrans" presStyleLbl="sibTrans2D1" presStyleIdx="2" presStyleCnt="3"/>
      <dgm:spPr/>
      <dgm:t>
        <a:bodyPr/>
        <a:lstStyle/>
        <a:p>
          <a:endParaRPr lang="th-TH"/>
        </a:p>
      </dgm:t>
    </dgm:pt>
    <dgm:pt modelId="{23D17781-1864-406F-B952-58599ABD3D62}" type="pres">
      <dgm:prSet presAssocID="{140297DC-D8E8-43B8-9409-1954C3901C7F}" presName="connTx" presStyleLbl="sibTrans2D1" presStyleIdx="2" presStyleCnt="3"/>
      <dgm:spPr/>
      <dgm:t>
        <a:bodyPr/>
        <a:lstStyle/>
        <a:p>
          <a:endParaRPr lang="th-TH"/>
        </a:p>
      </dgm:t>
    </dgm:pt>
    <dgm:pt modelId="{F3D2FB0F-14F1-4788-82A9-AF448386C4F7}" type="pres">
      <dgm:prSet presAssocID="{FE6FE2E5-7F48-4D64-ABC5-9728593302DA}" presName="composite" presStyleCnt="0"/>
      <dgm:spPr/>
    </dgm:pt>
    <dgm:pt modelId="{F8BC1052-7C2B-4352-A25E-95AEE94F6039}" type="pres">
      <dgm:prSet presAssocID="{FE6FE2E5-7F48-4D64-ABC5-9728593302DA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F1C742F-F1A8-44A5-A6C1-B1F91374D5C7}" type="pres">
      <dgm:prSet presAssocID="{FE6FE2E5-7F48-4D64-ABC5-9728593302DA}" presName="parSh" presStyleLbl="node1" presStyleIdx="3" presStyleCnt="4" custLinFactNeighborY="-21363"/>
      <dgm:spPr/>
      <dgm:t>
        <a:bodyPr/>
        <a:lstStyle/>
        <a:p>
          <a:endParaRPr lang="th-TH"/>
        </a:p>
      </dgm:t>
    </dgm:pt>
    <dgm:pt modelId="{3BEED4C1-4642-4B4A-9C60-44B8D510F4D9}" type="pres">
      <dgm:prSet presAssocID="{FE6FE2E5-7F48-4D64-ABC5-9728593302DA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4ED6A22E-8200-4221-80EF-60E99C6C8477}" type="presOf" srcId="{50D89F01-F2DA-43DF-9A2D-5856BC044807}" destId="{57FA4CFC-0C0D-4649-B08A-2A46634D9750}" srcOrd="0" destOrd="1" presId="urn:microsoft.com/office/officeart/2005/8/layout/process3"/>
    <dgm:cxn modelId="{407F4747-D38F-4F86-AB74-A272FF40079C}" type="presOf" srcId="{22EF5595-5F0E-4D34-8EB9-5DC45EC37F3E}" destId="{3ACD7864-512E-476F-9C8D-D904A8D7A974}" srcOrd="0" destOrd="4" presId="urn:microsoft.com/office/officeart/2005/8/layout/process3"/>
    <dgm:cxn modelId="{7108ABD8-D871-47C3-8F4F-7EC87138C0A7}" type="presOf" srcId="{D73C3517-EB62-4D77-BE37-BB6FEDBEF553}" destId="{A3B4ACDA-1F72-4D64-8D23-BE8C376AA4EA}" srcOrd="1" destOrd="0" presId="urn:microsoft.com/office/officeart/2005/8/layout/process3"/>
    <dgm:cxn modelId="{A34A0A7C-15C7-4BA6-83D1-E052CA425A0C}" srcId="{81331551-E722-4D1E-B9B0-6213D887443C}" destId="{A98562A6-EDB7-427C-A576-888D26829506}" srcOrd="0" destOrd="0" parTransId="{67C39D58-CBFA-4ED8-B7F6-769F54D344EE}" sibTransId="{94C81239-9BB6-4544-B75F-4868BC7B37C2}"/>
    <dgm:cxn modelId="{87CE13BA-4818-4FB3-B60D-CC748CCF42F8}" type="presOf" srcId="{25E39172-EDF3-45F3-B664-8A784CA76D37}" destId="{022C8AB7-6696-4968-8C5D-CAD086049161}" srcOrd="0" destOrd="6" presId="urn:microsoft.com/office/officeart/2005/8/layout/process3"/>
    <dgm:cxn modelId="{6B38CD1A-C0E8-414D-9A2F-3638824C120A}" type="presOf" srcId="{6C647B43-5A25-43C9-81A7-A53FA980F600}" destId="{022C8AB7-6696-4968-8C5D-CAD086049161}" srcOrd="0" destOrd="3" presId="urn:microsoft.com/office/officeart/2005/8/layout/process3"/>
    <dgm:cxn modelId="{B281117F-43A0-480C-B484-547CEC14FE44}" srcId="{81331551-E722-4D1E-B9B0-6213D887443C}" destId="{6C647B43-5A25-43C9-81A7-A53FA980F600}" srcOrd="3" destOrd="0" parTransId="{6E5228CB-3CA1-4C47-A3A0-174319264E72}" sibTransId="{67F40633-6ED2-4FD0-8F94-2B430EFE176D}"/>
    <dgm:cxn modelId="{4585C321-4083-4021-B4D6-1C3CD8F873F9}" type="presOf" srcId="{40FFA9B6-30F3-41FF-9831-A9C8387D026F}" destId="{57FA4CFC-0C0D-4649-B08A-2A46634D9750}" srcOrd="0" destOrd="4" presId="urn:microsoft.com/office/officeart/2005/8/layout/process3"/>
    <dgm:cxn modelId="{98561DD1-DE22-4A4D-A21F-9A45C953B2FD}" type="presOf" srcId="{1641B78B-288B-411D-A344-00FFDA752ED5}" destId="{7D758427-5436-4D12-8C3C-981967310BF0}" srcOrd="0" destOrd="0" presId="urn:microsoft.com/office/officeart/2005/8/layout/process3"/>
    <dgm:cxn modelId="{4F782E04-1E53-476F-A4A5-28787205FA9A}" srcId="{92A30577-0DA7-4E3F-B591-3BF01585F480}" destId="{44B1C1C6-8EDC-499D-A22D-8A36C4AF66FA}" srcOrd="2" destOrd="0" parTransId="{96818EBD-C764-4F0F-8125-CF56A63C666D}" sibTransId="{AE80953F-E95B-4BE3-AD9B-6DDC8188D0F7}"/>
    <dgm:cxn modelId="{7B8AA164-3E11-4215-9412-4C561BA0557A}" srcId="{FE6FE2E5-7F48-4D64-ABC5-9728593302DA}" destId="{DD8B7BDD-C7D2-444A-8397-5076850A7849}" srcOrd="2" destOrd="0" parTransId="{765FAE24-B835-4F85-A192-844287E9029F}" sibTransId="{021CE1F4-5243-4E5E-AFB4-5493C8CCB780}"/>
    <dgm:cxn modelId="{34640BE1-D79C-4E6C-91BE-0A3860BF375A}" srcId="{92A30577-0DA7-4E3F-B591-3BF01585F480}" destId="{B9F0F103-BFC4-43BA-B444-0F4EF5B1BFEB}" srcOrd="5" destOrd="0" parTransId="{CC498070-7014-4141-BD30-36AFD9501B20}" sibTransId="{64B21904-09B5-4F31-9F18-EE87C7B3AAC3}"/>
    <dgm:cxn modelId="{FF5DE8BA-7579-429F-B074-A70EE97A6409}" type="presOf" srcId="{44B1C1C6-8EDC-499D-A22D-8A36C4AF66FA}" destId="{3ACD7864-512E-476F-9C8D-D904A8D7A974}" srcOrd="0" destOrd="2" presId="urn:microsoft.com/office/officeart/2005/8/layout/process3"/>
    <dgm:cxn modelId="{7C0D77C2-5F04-44D5-B160-83345E9BA143}" srcId="{6AF82263-106F-4051-B838-25CBFD8CA56A}" destId="{9E96C3CA-AC76-4AEB-9066-12E06E8800A6}" srcOrd="5" destOrd="0" parTransId="{7D82A26E-7AAC-4B6D-AE7F-325CE523EE22}" sibTransId="{183ED16E-B69B-4452-847E-B81263E84CE2}"/>
    <dgm:cxn modelId="{D5D29752-0FEE-485E-B78C-85BEAFBC77CD}" srcId="{FE6FE2E5-7F48-4D64-ABC5-9728593302DA}" destId="{E9C3F96D-FE05-41D3-AC26-2093383B63C0}" srcOrd="1" destOrd="0" parTransId="{1D169EDE-A416-411F-8AA6-7E195EBA14D7}" sibTransId="{6E141E04-2EB6-4D3A-8126-503C5AAF38D6}"/>
    <dgm:cxn modelId="{C7833BAA-DE4E-4BA3-9C0D-4CF1067F78A5}" type="presOf" srcId="{CE077456-72B7-4743-8859-5C895E33C9FE}" destId="{022C8AB7-6696-4968-8C5D-CAD086049161}" srcOrd="0" destOrd="1" presId="urn:microsoft.com/office/officeart/2005/8/layout/process3"/>
    <dgm:cxn modelId="{7745505D-EA86-4218-A709-EDA5C59312E1}" srcId="{81331551-E722-4D1E-B9B0-6213D887443C}" destId="{379D48DA-D7F8-4CB3-9032-15FADE4F39A9}" srcOrd="2" destOrd="0" parTransId="{AEA81636-7AD6-4EEC-9530-BCE8CE11BDD9}" sibTransId="{3B0E8299-5076-4AF9-A1CB-6BE7DF8E3D09}"/>
    <dgm:cxn modelId="{10C21F66-D7F1-4001-9544-5C26AA789D61}" srcId="{92A30577-0DA7-4E3F-B591-3BF01585F480}" destId="{391F5CCC-D3AD-43A1-857F-D287ED5339DF}" srcOrd="1" destOrd="0" parTransId="{DA4801EE-6A8A-48EE-939C-96DBD5277527}" sibTransId="{50DA6FC4-A387-4B57-AA62-8E92336CDDFC}"/>
    <dgm:cxn modelId="{6558D975-0F22-4DDD-B231-E6B0082E5AA5}" type="presOf" srcId="{6AF82263-106F-4051-B838-25CBFD8CA56A}" destId="{1B8A5548-9E79-40CC-B6DD-C43874630F1E}" srcOrd="1" destOrd="0" presId="urn:microsoft.com/office/officeart/2005/8/layout/process3"/>
    <dgm:cxn modelId="{894D86DC-5AF2-45AC-9A6B-5932D573E3B6}" srcId="{52E63DC1-D044-45F2-B4D1-362B2A66A31F}" destId="{FE6FE2E5-7F48-4D64-ABC5-9728593302DA}" srcOrd="3" destOrd="0" parTransId="{C49DFD72-EF20-441B-881B-CD27CC59670B}" sibTransId="{592D7270-6058-48E7-8BD7-02F8ACD06066}"/>
    <dgm:cxn modelId="{E750D5D8-56E8-4BE3-A12F-0029D8D15BD4}" srcId="{6AF82263-106F-4051-B838-25CBFD8CA56A}" destId="{E38DF67C-08E8-4CAF-99B9-B1DFCA242D10}" srcOrd="0" destOrd="0" parTransId="{0ACE28BD-EA03-4CB6-8F60-1D5D7CC71B0F}" sibTransId="{0ECD677D-5D11-42FF-803A-73A5175D7031}"/>
    <dgm:cxn modelId="{7DE71235-E806-4A4C-A02B-59DB4E53757F}" srcId="{92A30577-0DA7-4E3F-B591-3BF01585F480}" destId="{22EF5595-5F0E-4D34-8EB9-5DC45EC37F3E}" srcOrd="4" destOrd="0" parTransId="{B50D9D89-D1A8-4BDF-B6D9-2870A1B95AAC}" sibTransId="{0882293B-5AB5-4FDE-B25D-4F929BC921BF}"/>
    <dgm:cxn modelId="{A3C914FC-273E-40C5-8DF0-982C4F4D9AB2}" type="presOf" srcId="{DD8B7BDD-C7D2-444A-8397-5076850A7849}" destId="{3BEED4C1-4642-4B4A-9C60-44B8D510F4D9}" srcOrd="0" destOrd="2" presId="urn:microsoft.com/office/officeart/2005/8/layout/process3"/>
    <dgm:cxn modelId="{8DF6C8BE-5C13-429F-BB81-573E9B0A7987}" srcId="{6AF82263-106F-4051-B838-25CBFD8CA56A}" destId="{33B1C385-BB95-474E-A915-9802FB38CEFE}" srcOrd="3" destOrd="0" parTransId="{F997A527-3D6C-4487-A3BE-35028C14D661}" sibTransId="{209C6C5D-2327-4728-A988-6E6BA429D8F9}"/>
    <dgm:cxn modelId="{408B4D5A-66E2-44ED-B7F4-E322FDD7EAD3}" type="presOf" srcId="{3943008E-BE16-4C35-8088-906377D3820F}" destId="{022C8AB7-6696-4968-8C5D-CAD086049161}" srcOrd="0" destOrd="5" presId="urn:microsoft.com/office/officeart/2005/8/layout/process3"/>
    <dgm:cxn modelId="{1FEB97AB-1C76-4AE6-BE18-B823DFD789D8}" type="presOf" srcId="{81331551-E722-4D1E-B9B0-6213D887443C}" destId="{DDE133BB-2C30-4C66-9B9F-4E6791CFE451}" srcOrd="0" destOrd="0" presId="urn:microsoft.com/office/officeart/2005/8/layout/process3"/>
    <dgm:cxn modelId="{D5CDBB14-54E0-4227-A942-A624BFF7287E}" type="presOf" srcId="{6AF82263-106F-4051-B838-25CBFD8CA56A}" destId="{C4173F8E-D0BD-4A02-9F88-EB95E9CF6ADB}" srcOrd="0" destOrd="0" presId="urn:microsoft.com/office/officeart/2005/8/layout/process3"/>
    <dgm:cxn modelId="{82604F60-EE87-4371-A91E-940E268F75B5}" type="presOf" srcId="{92A30577-0DA7-4E3F-B591-3BF01585F480}" destId="{5B4B8748-8ADB-4D2C-B7CC-A3928CA14EDB}" srcOrd="0" destOrd="0" presId="urn:microsoft.com/office/officeart/2005/8/layout/process3"/>
    <dgm:cxn modelId="{0C7239E4-6E98-4F16-93AF-050A7AB3EA9A}" srcId="{FE6FE2E5-7F48-4D64-ABC5-9728593302DA}" destId="{851718D8-EF74-4DBE-9E6A-7FEFBE754CED}" srcOrd="0" destOrd="0" parTransId="{E88E9977-608B-43E5-B58A-3893424F9A36}" sibTransId="{97935CF3-1AE7-43B2-8C77-9B35B60700C5}"/>
    <dgm:cxn modelId="{ADE8E53B-94B2-498D-92E6-13A0EE84900C}" srcId="{92A30577-0DA7-4E3F-B591-3BF01585F480}" destId="{3D2C988C-2378-4E19-82C2-9200171A6D0B}" srcOrd="3" destOrd="0" parTransId="{C1A9DA66-7328-45CB-85BF-0C2A50958888}" sibTransId="{7046A843-27DC-43AD-B33A-453906542959}"/>
    <dgm:cxn modelId="{BA6BB62C-5C57-48B7-B782-B9587D994C74}" type="presOf" srcId="{9E96C3CA-AC76-4AEB-9066-12E06E8800A6}" destId="{57FA4CFC-0C0D-4649-B08A-2A46634D9750}" srcOrd="0" destOrd="5" presId="urn:microsoft.com/office/officeart/2005/8/layout/process3"/>
    <dgm:cxn modelId="{8A68E24C-F64C-41B6-9352-C2D68C9E6233}" srcId="{52E63DC1-D044-45F2-B4D1-362B2A66A31F}" destId="{92A30577-0DA7-4E3F-B591-3BF01585F480}" srcOrd="0" destOrd="0" parTransId="{713AC543-184C-4788-8522-0D369405BA78}" sibTransId="{1641B78B-288B-411D-A344-00FFDA752ED5}"/>
    <dgm:cxn modelId="{6B8B25F8-7129-486D-8D19-C34017526E49}" srcId="{52E63DC1-D044-45F2-B4D1-362B2A66A31F}" destId="{6AF82263-106F-4051-B838-25CBFD8CA56A}" srcOrd="1" destOrd="0" parTransId="{A69D624C-8A29-439A-BDC6-E27A113D2A8F}" sibTransId="{D73C3517-EB62-4D77-BE37-BB6FEDBEF553}"/>
    <dgm:cxn modelId="{DC551062-8376-4CC2-A2C9-2750ED47441A}" type="presOf" srcId="{140297DC-D8E8-43B8-9409-1954C3901C7F}" destId="{DF55AD6B-A9D3-44EA-9562-60D045B701C1}" srcOrd="0" destOrd="0" presId="urn:microsoft.com/office/officeart/2005/8/layout/process3"/>
    <dgm:cxn modelId="{3FD0D983-AA65-4FF8-8B81-8E12D505D66D}" type="presOf" srcId="{81331551-E722-4D1E-B9B0-6213D887443C}" destId="{805E17EA-8299-4581-990D-C79AA2570B4F}" srcOrd="1" destOrd="0" presId="urn:microsoft.com/office/officeart/2005/8/layout/process3"/>
    <dgm:cxn modelId="{C4F32EE6-FCDC-4D14-9831-C929D3CDCD48}" srcId="{81331551-E722-4D1E-B9B0-6213D887443C}" destId="{BE289240-5229-4733-8B46-ADB0BFC6014E}" srcOrd="7" destOrd="0" parTransId="{D914329C-07B2-4924-8F69-8D90FAD9FA5E}" sibTransId="{3407BB38-1169-4E3E-B026-CEB7A0C8E38B}"/>
    <dgm:cxn modelId="{6219DEAC-2F53-470B-8E43-5803C6446AE5}" type="presOf" srcId="{D73C3517-EB62-4D77-BE37-BB6FEDBEF553}" destId="{72F99578-530D-450D-A28A-88C59E40690C}" srcOrd="0" destOrd="0" presId="urn:microsoft.com/office/officeart/2005/8/layout/process3"/>
    <dgm:cxn modelId="{7AAC70A0-7707-47C4-A0A2-9D4762A37C60}" type="presOf" srcId="{140297DC-D8E8-43B8-9409-1954C3901C7F}" destId="{23D17781-1864-406F-B952-58599ABD3D62}" srcOrd="1" destOrd="0" presId="urn:microsoft.com/office/officeart/2005/8/layout/process3"/>
    <dgm:cxn modelId="{6A0A52BE-0DE5-4E9C-A030-00B469F0BA55}" type="presOf" srcId="{33B1C385-BB95-474E-A915-9802FB38CEFE}" destId="{57FA4CFC-0C0D-4649-B08A-2A46634D9750}" srcOrd="0" destOrd="3" presId="urn:microsoft.com/office/officeart/2005/8/layout/process3"/>
    <dgm:cxn modelId="{0454518E-23EB-422C-BAAF-A8C9EEFD6ADE}" type="presOf" srcId="{E38DF67C-08E8-4CAF-99B9-B1DFCA242D10}" destId="{57FA4CFC-0C0D-4649-B08A-2A46634D9750}" srcOrd="0" destOrd="0" presId="urn:microsoft.com/office/officeart/2005/8/layout/process3"/>
    <dgm:cxn modelId="{1E43E259-ADB3-45F1-AA2B-1544B7E6B030}" srcId="{81331551-E722-4D1E-B9B0-6213D887443C}" destId="{25E39172-EDF3-45F3-B664-8A784CA76D37}" srcOrd="6" destOrd="0" parTransId="{2DE640A9-3F2D-4C79-9FA3-A24E291082B7}" sibTransId="{4B9C677C-9276-4095-B0FA-0749E632FA1F}"/>
    <dgm:cxn modelId="{F9744C6D-49EE-4A77-BCE7-B8D85E9C66FA}" type="presOf" srcId="{851718D8-EF74-4DBE-9E6A-7FEFBE754CED}" destId="{3BEED4C1-4642-4B4A-9C60-44B8D510F4D9}" srcOrd="0" destOrd="0" presId="urn:microsoft.com/office/officeart/2005/8/layout/process3"/>
    <dgm:cxn modelId="{8108B958-6CF5-4594-B833-EB24AC19C263}" type="presOf" srcId="{391F5CCC-D3AD-43A1-857F-D287ED5339DF}" destId="{3ACD7864-512E-476F-9C8D-D904A8D7A974}" srcOrd="0" destOrd="1" presId="urn:microsoft.com/office/officeart/2005/8/layout/process3"/>
    <dgm:cxn modelId="{AAD9688D-A054-4DBF-B06B-0DF31739C952}" type="presOf" srcId="{E9C3F96D-FE05-41D3-AC26-2093383B63C0}" destId="{3BEED4C1-4642-4B4A-9C60-44B8D510F4D9}" srcOrd="0" destOrd="1" presId="urn:microsoft.com/office/officeart/2005/8/layout/process3"/>
    <dgm:cxn modelId="{01932742-07BD-4A2D-BAAA-07ADAB6DC6A7}" type="presOf" srcId="{FE6FE2E5-7F48-4D64-ABC5-9728593302DA}" destId="{F8BC1052-7C2B-4352-A25E-95AEE94F6039}" srcOrd="0" destOrd="0" presId="urn:microsoft.com/office/officeart/2005/8/layout/process3"/>
    <dgm:cxn modelId="{1479C01A-6DCA-40D2-83DC-8B730CF46FF5}" type="presOf" srcId="{52E63DC1-D044-45F2-B4D1-362B2A66A31F}" destId="{EBC76BC1-0C2A-4A8A-AA90-6D6B54BB9E4A}" srcOrd="0" destOrd="0" presId="urn:microsoft.com/office/officeart/2005/8/layout/process3"/>
    <dgm:cxn modelId="{284F56F1-ED3D-42CE-A624-796AF90DC1EB}" type="presOf" srcId="{A693C092-A512-4CBC-AACC-B34655091A3E}" destId="{022C8AB7-6696-4968-8C5D-CAD086049161}" srcOrd="0" destOrd="4" presId="urn:microsoft.com/office/officeart/2005/8/layout/process3"/>
    <dgm:cxn modelId="{09770EC7-455F-4777-8528-A7611EEC5853}" srcId="{81331551-E722-4D1E-B9B0-6213D887443C}" destId="{CE077456-72B7-4743-8859-5C895E33C9FE}" srcOrd="1" destOrd="0" parTransId="{C2C1F48A-9B47-4BFA-865A-B5D9CB9C887B}" sibTransId="{B7F60DE0-6447-49CE-80E2-3FDAC2A90CBE}"/>
    <dgm:cxn modelId="{034E4597-EE26-4B8A-A31B-99B7E5E1C3F6}" srcId="{6AF82263-106F-4051-B838-25CBFD8CA56A}" destId="{40FFA9B6-30F3-41FF-9831-A9C8387D026F}" srcOrd="4" destOrd="0" parTransId="{0A5E492E-DB33-4EC7-B862-F52DAA0ED508}" sibTransId="{5469D3B6-A630-4F14-A7A5-2B9B07084E53}"/>
    <dgm:cxn modelId="{E793880F-B1E6-45AE-A38E-C3AEFB8AA244}" type="presOf" srcId="{B9F0F103-BFC4-43BA-B444-0F4EF5B1BFEB}" destId="{3ACD7864-512E-476F-9C8D-D904A8D7A974}" srcOrd="0" destOrd="5" presId="urn:microsoft.com/office/officeart/2005/8/layout/process3"/>
    <dgm:cxn modelId="{947CB58D-395F-463E-8052-F37C51BB2DD5}" srcId="{6AF82263-106F-4051-B838-25CBFD8CA56A}" destId="{50D89F01-F2DA-43DF-9A2D-5856BC044807}" srcOrd="1" destOrd="0" parTransId="{0D1CC98A-FF19-4F79-9B54-A541F3D13113}" sibTransId="{F1F6F9B1-4B27-4B85-ACAC-359C66BD56A0}"/>
    <dgm:cxn modelId="{5092C29B-91A8-4DDF-9F98-3E58724F2B49}" srcId="{52E63DC1-D044-45F2-B4D1-362B2A66A31F}" destId="{81331551-E722-4D1E-B9B0-6213D887443C}" srcOrd="2" destOrd="0" parTransId="{296A09E3-4B07-45EB-8F02-28D8A0CA7363}" sibTransId="{140297DC-D8E8-43B8-9409-1954C3901C7F}"/>
    <dgm:cxn modelId="{E4D3E0D5-3ECC-4B8F-8889-F80619465FCF}" srcId="{6AF82263-106F-4051-B838-25CBFD8CA56A}" destId="{F86B449A-621E-477B-9BF2-F89B97317AA7}" srcOrd="2" destOrd="0" parTransId="{A4E59A5B-66E1-4FBA-BA06-B904B5A3108E}" sibTransId="{95120F98-AD16-459B-BEE8-B0098161F75B}"/>
    <dgm:cxn modelId="{D670854D-EDFC-43E7-BF1D-98C9ABABFDD5}" srcId="{81331551-E722-4D1E-B9B0-6213D887443C}" destId="{A693C092-A512-4CBC-AACC-B34655091A3E}" srcOrd="4" destOrd="0" parTransId="{47AC3B82-8B04-43D6-AC51-AD380148930F}" sibTransId="{426F2D3A-585B-4A11-9326-2F9043275B1C}"/>
    <dgm:cxn modelId="{078D3979-7A02-4481-97C1-B53DEFF216C2}" type="presOf" srcId="{BE289240-5229-4733-8B46-ADB0BFC6014E}" destId="{022C8AB7-6696-4968-8C5D-CAD086049161}" srcOrd="0" destOrd="7" presId="urn:microsoft.com/office/officeart/2005/8/layout/process3"/>
    <dgm:cxn modelId="{CE05FF05-6863-46E7-B611-10E81AEC2BB5}" type="presOf" srcId="{1641B78B-288B-411D-A344-00FFDA752ED5}" destId="{6FAA5BC7-F46E-4DB5-9D08-D04049AFE538}" srcOrd="1" destOrd="0" presId="urn:microsoft.com/office/officeart/2005/8/layout/process3"/>
    <dgm:cxn modelId="{A384035A-131D-4E5A-B2FA-E514BDEFCBCE}" type="presOf" srcId="{379D48DA-D7F8-4CB3-9032-15FADE4F39A9}" destId="{022C8AB7-6696-4968-8C5D-CAD086049161}" srcOrd="0" destOrd="2" presId="urn:microsoft.com/office/officeart/2005/8/layout/process3"/>
    <dgm:cxn modelId="{33836E30-DC07-4699-9858-5D4B83AFB333}" type="presOf" srcId="{914BBE61-F5A9-4A95-8CB1-41352AA4B323}" destId="{3ACD7864-512E-476F-9C8D-D904A8D7A974}" srcOrd="0" destOrd="0" presId="urn:microsoft.com/office/officeart/2005/8/layout/process3"/>
    <dgm:cxn modelId="{7B49505B-ED41-4063-8FF0-255D8C7483B6}" type="presOf" srcId="{F86B449A-621E-477B-9BF2-F89B97317AA7}" destId="{57FA4CFC-0C0D-4649-B08A-2A46634D9750}" srcOrd="0" destOrd="2" presId="urn:microsoft.com/office/officeart/2005/8/layout/process3"/>
    <dgm:cxn modelId="{F4C4F24C-8B78-419E-B4AB-CDDF5CEC13FF}" srcId="{81331551-E722-4D1E-B9B0-6213D887443C}" destId="{3943008E-BE16-4C35-8088-906377D3820F}" srcOrd="5" destOrd="0" parTransId="{1A2EE697-6258-4274-B3B6-7A4F9C1B0EF5}" sibTransId="{083836DB-A273-4713-9503-D56AE98079EF}"/>
    <dgm:cxn modelId="{20E26AC3-2C94-4F6B-847B-2C1DB5DEDC26}" type="presOf" srcId="{A98562A6-EDB7-427C-A576-888D26829506}" destId="{022C8AB7-6696-4968-8C5D-CAD086049161}" srcOrd="0" destOrd="0" presId="urn:microsoft.com/office/officeart/2005/8/layout/process3"/>
    <dgm:cxn modelId="{2C83FB48-444B-43FE-B12F-92BC70F43FEE}" srcId="{92A30577-0DA7-4E3F-B591-3BF01585F480}" destId="{914BBE61-F5A9-4A95-8CB1-41352AA4B323}" srcOrd="0" destOrd="0" parTransId="{8162C2CA-9137-40D0-B616-5EB17EC0DB56}" sibTransId="{EAA65638-8F4F-4578-ADA5-5C743DE3A3AD}"/>
    <dgm:cxn modelId="{7B56E323-90AD-4792-9A05-07D1D17C03C8}" type="presOf" srcId="{3D2C988C-2378-4E19-82C2-9200171A6D0B}" destId="{3ACD7864-512E-476F-9C8D-D904A8D7A974}" srcOrd="0" destOrd="3" presId="urn:microsoft.com/office/officeart/2005/8/layout/process3"/>
    <dgm:cxn modelId="{A55A1243-0FB7-4E0F-8165-ACD005771499}" type="presOf" srcId="{92A30577-0DA7-4E3F-B591-3BF01585F480}" destId="{C7552E06-EC74-4217-AFF4-33510DD9144C}" srcOrd="1" destOrd="0" presId="urn:microsoft.com/office/officeart/2005/8/layout/process3"/>
    <dgm:cxn modelId="{4F3BA119-274A-41E6-923E-A91014FC51C4}" type="presOf" srcId="{FE6FE2E5-7F48-4D64-ABC5-9728593302DA}" destId="{EF1C742F-F1A8-44A5-A6C1-B1F91374D5C7}" srcOrd="1" destOrd="0" presId="urn:microsoft.com/office/officeart/2005/8/layout/process3"/>
    <dgm:cxn modelId="{D9C7FCDB-40C0-4541-914A-261842BE7BE2}" type="presParOf" srcId="{EBC76BC1-0C2A-4A8A-AA90-6D6B54BB9E4A}" destId="{2D9C65C2-1146-4E18-9CFC-0B4BB009DB5B}" srcOrd="0" destOrd="0" presId="urn:microsoft.com/office/officeart/2005/8/layout/process3"/>
    <dgm:cxn modelId="{0A54C404-3256-4F5A-8EB1-10BA714CAD37}" type="presParOf" srcId="{2D9C65C2-1146-4E18-9CFC-0B4BB009DB5B}" destId="{5B4B8748-8ADB-4D2C-B7CC-A3928CA14EDB}" srcOrd="0" destOrd="0" presId="urn:microsoft.com/office/officeart/2005/8/layout/process3"/>
    <dgm:cxn modelId="{B8681313-CA23-4A07-87A8-2195D3877BE5}" type="presParOf" srcId="{2D9C65C2-1146-4E18-9CFC-0B4BB009DB5B}" destId="{C7552E06-EC74-4217-AFF4-33510DD9144C}" srcOrd="1" destOrd="0" presId="urn:microsoft.com/office/officeart/2005/8/layout/process3"/>
    <dgm:cxn modelId="{D9A819D0-F0A6-4896-8A83-540ED2344C64}" type="presParOf" srcId="{2D9C65C2-1146-4E18-9CFC-0B4BB009DB5B}" destId="{3ACD7864-512E-476F-9C8D-D904A8D7A974}" srcOrd="2" destOrd="0" presId="urn:microsoft.com/office/officeart/2005/8/layout/process3"/>
    <dgm:cxn modelId="{F508C6DE-F197-41E8-8145-F9494C9F3F4D}" type="presParOf" srcId="{EBC76BC1-0C2A-4A8A-AA90-6D6B54BB9E4A}" destId="{7D758427-5436-4D12-8C3C-981967310BF0}" srcOrd="1" destOrd="0" presId="urn:microsoft.com/office/officeart/2005/8/layout/process3"/>
    <dgm:cxn modelId="{33F406E5-D3A9-455F-9A29-D8E8DE20A8A8}" type="presParOf" srcId="{7D758427-5436-4D12-8C3C-981967310BF0}" destId="{6FAA5BC7-F46E-4DB5-9D08-D04049AFE538}" srcOrd="0" destOrd="0" presId="urn:microsoft.com/office/officeart/2005/8/layout/process3"/>
    <dgm:cxn modelId="{ABC5B910-1DC1-476A-B536-061A71C4BECB}" type="presParOf" srcId="{EBC76BC1-0C2A-4A8A-AA90-6D6B54BB9E4A}" destId="{090C0316-B086-4C2E-97CC-32856B8AC20E}" srcOrd="2" destOrd="0" presId="urn:microsoft.com/office/officeart/2005/8/layout/process3"/>
    <dgm:cxn modelId="{1F920358-D027-4E76-81BA-B411E31FC99E}" type="presParOf" srcId="{090C0316-B086-4C2E-97CC-32856B8AC20E}" destId="{C4173F8E-D0BD-4A02-9F88-EB95E9CF6ADB}" srcOrd="0" destOrd="0" presId="urn:microsoft.com/office/officeart/2005/8/layout/process3"/>
    <dgm:cxn modelId="{D6817A84-2A5F-4025-A87F-F9AFEC8CDC0C}" type="presParOf" srcId="{090C0316-B086-4C2E-97CC-32856B8AC20E}" destId="{1B8A5548-9E79-40CC-B6DD-C43874630F1E}" srcOrd="1" destOrd="0" presId="urn:microsoft.com/office/officeart/2005/8/layout/process3"/>
    <dgm:cxn modelId="{A9A3485D-4A61-450C-9F6D-9987220E0C02}" type="presParOf" srcId="{090C0316-B086-4C2E-97CC-32856B8AC20E}" destId="{57FA4CFC-0C0D-4649-B08A-2A46634D9750}" srcOrd="2" destOrd="0" presId="urn:microsoft.com/office/officeart/2005/8/layout/process3"/>
    <dgm:cxn modelId="{E4DF2A51-C4DB-426C-AEE0-7977DF624A33}" type="presParOf" srcId="{EBC76BC1-0C2A-4A8A-AA90-6D6B54BB9E4A}" destId="{72F99578-530D-450D-A28A-88C59E40690C}" srcOrd="3" destOrd="0" presId="urn:microsoft.com/office/officeart/2005/8/layout/process3"/>
    <dgm:cxn modelId="{B38EA128-430A-45FA-8FE6-B6DED6CDFC65}" type="presParOf" srcId="{72F99578-530D-450D-A28A-88C59E40690C}" destId="{A3B4ACDA-1F72-4D64-8D23-BE8C376AA4EA}" srcOrd="0" destOrd="0" presId="urn:microsoft.com/office/officeart/2005/8/layout/process3"/>
    <dgm:cxn modelId="{5E2444BE-019C-45F6-9AF4-ED4476632BA4}" type="presParOf" srcId="{EBC76BC1-0C2A-4A8A-AA90-6D6B54BB9E4A}" destId="{26F0F2AC-2418-49BD-96BE-F0E7CC26D251}" srcOrd="4" destOrd="0" presId="urn:microsoft.com/office/officeart/2005/8/layout/process3"/>
    <dgm:cxn modelId="{58DCC21F-C496-4F54-AFEB-6246BA222695}" type="presParOf" srcId="{26F0F2AC-2418-49BD-96BE-F0E7CC26D251}" destId="{DDE133BB-2C30-4C66-9B9F-4E6791CFE451}" srcOrd="0" destOrd="0" presId="urn:microsoft.com/office/officeart/2005/8/layout/process3"/>
    <dgm:cxn modelId="{E83D8757-2944-44AC-BA43-6A842FB39AE3}" type="presParOf" srcId="{26F0F2AC-2418-49BD-96BE-F0E7CC26D251}" destId="{805E17EA-8299-4581-990D-C79AA2570B4F}" srcOrd="1" destOrd="0" presId="urn:microsoft.com/office/officeart/2005/8/layout/process3"/>
    <dgm:cxn modelId="{28BEE20F-A06F-469B-817E-93A277F0A606}" type="presParOf" srcId="{26F0F2AC-2418-49BD-96BE-F0E7CC26D251}" destId="{022C8AB7-6696-4968-8C5D-CAD086049161}" srcOrd="2" destOrd="0" presId="urn:microsoft.com/office/officeart/2005/8/layout/process3"/>
    <dgm:cxn modelId="{142214A2-6217-482E-AAE0-F58CB5DC9B33}" type="presParOf" srcId="{EBC76BC1-0C2A-4A8A-AA90-6D6B54BB9E4A}" destId="{DF55AD6B-A9D3-44EA-9562-60D045B701C1}" srcOrd="5" destOrd="0" presId="urn:microsoft.com/office/officeart/2005/8/layout/process3"/>
    <dgm:cxn modelId="{06A84E63-BACD-4D5C-BB1E-26CC2D4E3D81}" type="presParOf" srcId="{DF55AD6B-A9D3-44EA-9562-60D045B701C1}" destId="{23D17781-1864-406F-B952-58599ABD3D62}" srcOrd="0" destOrd="0" presId="urn:microsoft.com/office/officeart/2005/8/layout/process3"/>
    <dgm:cxn modelId="{35725562-0F09-464B-AA17-C445FB5FC581}" type="presParOf" srcId="{EBC76BC1-0C2A-4A8A-AA90-6D6B54BB9E4A}" destId="{F3D2FB0F-14F1-4788-82A9-AF448386C4F7}" srcOrd="6" destOrd="0" presId="urn:microsoft.com/office/officeart/2005/8/layout/process3"/>
    <dgm:cxn modelId="{ABAA4E80-9E61-496E-A509-4A5033586781}" type="presParOf" srcId="{F3D2FB0F-14F1-4788-82A9-AF448386C4F7}" destId="{F8BC1052-7C2B-4352-A25E-95AEE94F6039}" srcOrd="0" destOrd="0" presId="urn:microsoft.com/office/officeart/2005/8/layout/process3"/>
    <dgm:cxn modelId="{E231B322-902C-407A-B368-6FA64D878F1A}" type="presParOf" srcId="{F3D2FB0F-14F1-4788-82A9-AF448386C4F7}" destId="{EF1C742F-F1A8-44A5-A6C1-B1F91374D5C7}" srcOrd="1" destOrd="0" presId="urn:microsoft.com/office/officeart/2005/8/layout/process3"/>
    <dgm:cxn modelId="{8BF03042-688E-4184-9324-85266140A666}" type="presParOf" srcId="{F3D2FB0F-14F1-4788-82A9-AF448386C4F7}" destId="{3BEED4C1-4642-4B4A-9C60-44B8D510F4D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Palette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รายการ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ที่มีให้เลือกใช้</a:t>
          </a:r>
        </a:p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Outline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แสดงโครงร่าง รายการ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ทั้งหมดที่มีใน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Project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Files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รายการ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files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ทั้งหมดใน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working directory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Widget , Events, Layout, …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สำหรับกำหนดคุณสมบัติให้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5. Scene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รายการ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view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ใน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Project</a:t>
          </a:r>
          <a:endParaRPr lang="th-TH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D8F509A1-2068-420A-92AC-8BFDE62A6BF1}" type="presOf" srcId="{D96C1F60-7C7F-4A5B-B9F3-D6F8FCEFADE5}" destId="{2504D6CD-D0B5-4893-AB22-45BFDF8C1C65}" srcOrd="0" destOrd="0" presId="urn:microsoft.com/office/officeart/2005/8/layout/vList4"/>
    <dgm:cxn modelId="{606BAD81-8E20-47F1-A1D9-95874AF43A4A}" type="presOf" srcId="{D90CB5A4-5205-4AB3-95FD-F6E3ADEC4B22}" destId="{CD3207D7-F716-4A5F-BB49-6F0AB2640F2A}" srcOrd="1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9DFE293A-A94C-419C-8F55-E514BF91952E}" type="presOf" srcId="{D90CB5A4-5205-4AB3-95FD-F6E3ADEC4B22}" destId="{B8AFDD37-4229-4F5E-AFE1-42562E0E4CBE}" srcOrd="0" destOrd="0" presId="urn:microsoft.com/office/officeart/2005/8/layout/vList4"/>
    <dgm:cxn modelId="{F6FD04B7-1773-4A2A-8CBC-0D7E391397EC}" type="presParOf" srcId="{2504D6CD-D0B5-4893-AB22-45BFDF8C1C65}" destId="{CB183759-651E-4626-8657-8EBB0ED1CE2B}" srcOrd="0" destOrd="0" presId="urn:microsoft.com/office/officeart/2005/8/layout/vList4"/>
    <dgm:cxn modelId="{B573C5D4-BC51-491F-BFE9-1A522EDB2B7A}" type="presParOf" srcId="{CB183759-651E-4626-8657-8EBB0ED1CE2B}" destId="{B8AFDD37-4229-4F5E-AFE1-42562E0E4CBE}" srcOrd="0" destOrd="0" presId="urn:microsoft.com/office/officeart/2005/8/layout/vList4"/>
    <dgm:cxn modelId="{F4F78A5E-B7FF-406B-8F8F-84EF5A712B8D}" type="presParOf" srcId="{CB183759-651E-4626-8657-8EBB0ED1CE2B}" destId="{40A910AD-A7F2-43BD-A9D8-43384723D69B}" srcOrd="1" destOrd="0" presId="urn:microsoft.com/office/officeart/2005/8/layout/vList4"/>
    <dgm:cxn modelId="{F33C8E59-7399-4CCA-A2A9-6DDFB9862ABE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***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สร้าง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lessons.HTML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และ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lessons.js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เพื่อเรียนรู้การใช้งาน</a:t>
          </a:r>
          <a:endParaRPr lang="en-US" sz="14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Double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Template.HTML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เพื่อเปิด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HTML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ใน </a:t>
          </a:r>
          <a:r>
            <a:rPr lang="en-US" sz="14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Maqetta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Double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Template.js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เพื่อเปิด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ใน </a:t>
          </a:r>
          <a:r>
            <a:rPr lang="en-US" sz="14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Maqetta</a:t>
          </a:r>
          <a:endParaRPr lang="th-TH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7C3641F9-0BFA-4830-931E-9A8B5C33C883}" type="presOf" srcId="{D90CB5A4-5205-4AB3-95FD-F6E3ADEC4B22}" destId="{B8AFDD37-4229-4F5E-AFE1-42562E0E4CBE}" srcOrd="0" destOrd="0" presId="urn:microsoft.com/office/officeart/2005/8/layout/vList4"/>
    <dgm:cxn modelId="{D841A038-BF2F-4285-B721-45017E54DBC3}" type="presOf" srcId="{D96C1F60-7C7F-4A5B-B9F3-D6F8FCEFADE5}" destId="{2504D6CD-D0B5-4893-AB22-45BFDF8C1C65}" srcOrd="0" destOrd="0" presId="urn:microsoft.com/office/officeart/2005/8/layout/vList4"/>
    <dgm:cxn modelId="{89B67D0D-6654-4041-95C4-28AB4F7CD4B2}" type="presOf" srcId="{D90CB5A4-5205-4AB3-95FD-F6E3ADEC4B22}" destId="{CD3207D7-F716-4A5F-BB49-6F0AB2640F2A}" srcOrd="1" destOrd="0" presId="urn:microsoft.com/office/officeart/2005/8/layout/vList4"/>
    <dgm:cxn modelId="{B1F32192-D386-411F-AC7A-7ED4E3F89440}" type="presParOf" srcId="{2504D6CD-D0B5-4893-AB22-45BFDF8C1C65}" destId="{CB183759-651E-4626-8657-8EBB0ED1CE2B}" srcOrd="0" destOrd="0" presId="urn:microsoft.com/office/officeart/2005/8/layout/vList4"/>
    <dgm:cxn modelId="{3D28E5CC-8AC5-44FA-BE61-6FD6BF62F356}" type="presParOf" srcId="{CB183759-651E-4626-8657-8EBB0ED1CE2B}" destId="{B8AFDD37-4229-4F5E-AFE1-42562E0E4CBE}" srcOrd="0" destOrd="0" presId="urn:microsoft.com/office/officeart/2005/8/layout/vList4"/>
    <dgm:cxn modelId="{1180FA6C-9BBD-4884-88F7-C74355FF89AA}" type="presParOf" srcId="{CB183759-651E-4626-8657-8EBB0ED1CE2B}" destId="{40A910AD-A7F2-43BD-A9D8-43384723D69B}" srcOrd="1" destOrd="0" presId="urn:microsoft.com/office/officeart/2005/8/layout/vList4"/>
    <dgm:cxn modelId="{03D64631-28F2-41AB-9386-82A202683B3A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tab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Template.HTML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ที่ปุ่ม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Save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เลือก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Save As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พิมพ์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Lessons.HTML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 Template.js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ที่ปุ่ม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Save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เลือก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Save As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พิมพ์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Lessons.js</a:t>
          </a:r>
          <a:endParaRPr lang="th-TH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28B52167-7B45-4DE3-85CE-18B458F7E8D9}" type="presOf" srcId="{D96C1F60-7C7F-4A5B-B9F3-D6F8FCEFADE5}" destId="{2504D6CD-D0B5-4893-AB22-45BFDF8C1C65}" srcOrd="0" destOrd="0" presId="urn:microsoft.com/office/officeart/2005/8/layout/vList4"/>
    <dgm:cxn modelId="{269A4C8A-77EC-4471-BCFD-CB220EC3F3DD}" type="presOf" srcId="{D90CB5A4-5205-4AB3-95FD-F6E3ADEC4B22}" destId="{CD3207D7-F716-4A5F-BB49-6F0AB2640F2A}" srcOrd="1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9F2F4A25-E7BA-46F6-8868-17C321115697}" type="presOf" srcId="{D90CB5A4-5205-4AB3-95FD-F6E3ADEC4B22}" destId="{B8AFDD37-4229-4F5E-AFE1-42562E0E4CBE}" srcOrd="0" destOrd="0" presId="urn:microsoft.com/office/officeart/2005/8/layout/vList4"/>
    <dgm:cxn modelId="{BBF3502B-B48C-4957-BCD1-AC2AA79788F9}" type="presParOf" srcId="{2504D6CD-D0B5-4893-AB22-45BFDF8C1C65}" destId="{CB183759-651E-4626-8657-8EBB0ED1CE2B}" srcOrd="0" destOrd="0" presId="urn:microsoft.com/office/officeart/2005/8/layout/vList4"/>
    <dgm:cxn modelId="{E56C93BA-461D-4212-B0C1-C3756645F9DF}" type="presParOf" srcId="{CB183759-651E-4626-8657-8EBB0ED1CE2B}" destId="{B8AFDD37-4229-4F5E-AFE1-42562E0E4CBE}" srcOrd="0" destOrd="0" presId="urn:microsoft.com/office/officeart/2005/8/layout/vList4"/>
    <dgm:cxn modelId="{2FA7A553-CF2E-4B07-B867-282AA494E8B6}" type="presParOf" srcId="{CB183759-651E-4626-8657-8EBB0ED1CE2B}" destId="{40A910AD-A7F2-43BD-A9D8-43384723D69B}" srcOrd="1" destOrd="0" presId="urn:microsoft.com/office/officeart/2005/8/layout/vList4"/>
    <dgm:cxn modelId="{AA04DB4C-226F-44F0-BA57-420C24C43C37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 Source</a:t>
          </a:r>
        </a:p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เพื่อกำหนดให้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lessons.js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ควบคุมการทำงานของ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lessons.HTML</a:t>
          </a:r>
          <a:endParaRPr lang="th-TH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309957F6-245D-42EE-81E5-D38894B6DBC0}" type="presOf" srcId="{D90CB5A4-5205-4AB3-95FD-F6E3ADEC4B22}" destId="{B8AFDD37-4229-4F5E-AFE1-42562E0E4CBE}" srcOrd="0" destOrd="0" presId="urn:microsoft.com/office/officeart/2005/8/layout/vList4"/>
    <dgm:cxn modelId="{D9465EA6-B7BA-4968-B68D-87B69DE476BD}" type="presOf" srcId="{D96C1F60-7C7F-4A5B-B9F3-D6F8FCEFADE5}" destId="{2504D6CD-D0B5-4893-AB22-45BFDF8C1C65}" srcOrd="0" destOrd="0" presId="urn:microsoft.com/office/officeart/2005/8/layout/vList4"/>
    <dgm:cxn modelId="{2BF81E10-8590-4F1D-8FF3-EA785206F8C8}" type="presOf" srcId="{D90CB5A4-5205-4AB3-95FD-F6E3ADEC4B22}" destId="{CD3207D7-F716-4A5F-BB49-6F0AB2640F2A}" srcOrd="1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67DD2601-7911-4CF2-8D37-16089A915974}" type="presParOf" srcId="{2504D6CD-D0B5-4893-AB22-45BFDF8C1C65}" destId="{CB183759-651E-4626-8657-8EBB0ED1CE2B}" srcOrd="0" destOrd="0" presId="urn:microsoft.com/office/officeart/2005/8/layout/vList4"/>
    <dgm:cxn modelId="{CA4021FA-50BE-4CC4-A33D-BB9B77EC2505}" type="presParOf" srcId="{CB183759-651E-4626-8657-8EBB0ED1CE2B}" destId="{B8AFDD37-4229-4F5E-AFE1-42562E0E4CBE}" srcOrd="0" destOrd="0" presId="urn:microsoft.com/office/officeart/2005/8/layout/vList4"/>
    <dgm:cxn modelId="{97CF6C91-8EDD-43D5-99F0-4A6E315641DC}" type="presParOf" srcId="{CB183759-651E-4626-8657-8EBB0ED1CE2B}" destId="{40A910AD-A7F2-43BD-A9D8-43384723D69B}" srcOrd="1" destOrd="0" presId="urn:microsoft.com/office/officeart/2005/8/layout/vList4"/>
    <dgm:cxn modelId="{41ECAFAF-9F69-4623-A5C5-11D0CE0D55B8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แก้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template.js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ให้เป็น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lessons.js</a:t>
          </a:r>
          <a:endParaRPr lang="th-TH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7E485A62-76E1-4E7D-839B-89E5AD47F7A0}" type="presOf" srcId="{D90CB5A4-5205-4AB3-95FD-F6E3ADEC4B22}" destId="{B8AFDD37-4229-4F5E-AFE1-42562E0E4CBE}" srcOrd="0" destOrd="0" presId="urn:microsoft.com/office/officeart/2005/8/layout/vList4"/>
    <dgm:cxn modelId="{20F8BB45-8765-42A5-AE60-F0636A9A036F}" type="presOf" srcId="{D96C1F60-7C7F-4A5B-B9F3-D6F8FCEFADE5}" destId="{2504D6CD-D0B5-4893-AB22-45BFDF8C1C65}" srcOrd="0" destOrd="0" presId="urn:microsoft.com/office/officeart/2005/8/layout/vList4"/>
    <dgm:cxn modelId="{794937B4-F8D4-4BA4-91BD-84478BD705CA}" type="presOf" srcId="{D90CB5A4-5205-4AB3-95FD-F6E3ADEC4B22}" destId="{CD3207D7-F716-4A5F-BB49-6F0AB2640F2A}" srcOrd="1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70B117B7-21ED-464F-92C7-1BE149D8886E}" type="presParOf" srcId="{2504D6CD-D0B5-4893-AB22-45BFDF8C1C65}" destId="{CB183759-651E-4626-8657-8EBB0ED1CE2B}" srcOrd="0" destOrd="0" presId="urn:microsoft.com/office/officeart/2005/8/layout/vList4"/>
    <dgm:cxn modelId="{4C3CCB1E-D9F0-4FAE-BD3F-659FA0BD6185}" type="presParOf" srcId="{CB183759-651E-4626-8657-8EBB0ED1CE2B}" destId="{B8AFDD37-4229-4F5E-AFE1-42562E0E4CBE}" srcOrd="0" destOrd="0" presId="urn:microsoft.com/office/officeart/2005/8/layout/vList4"/>
    <dgm:cxn modelId="{F835DADE-419F-4FD9-8117-9615A31510BE}" type="presParOf" srcId="{CB183759-651E-4626-8657-8EBB0ED1CE2B}" destId="{40A910AD-A7F2-43BD-A9D8-43384723D69B}" srcOrd="1" destOrd="0" presId="urn:microsoft.com/office/officeart/2005/8/layout/vList4"/>
    <dgm:cxn modelId="{AB509C7A-2FD1-4BD5-8593-97B47BEFF148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ที่ปุ่ม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Outline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เพื่อเปิดหน้าต่าง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Outline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ที่ปุ่ม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Widget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เพื่อเปิดหน้าต่าง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Properties</a:t>
          </a:r>
          <a:endParaRPr lang="th-TH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E59402A-D5D2-465D-8B98-4FAF24673397}" type="presOf" srcId="{D96C1F60-7C7F-4A5B-B9F3-D6F8FCEFADE5}" destId="{2504D6CD-D0B5-4893-AB22-45BFDF8C1C65}" srcOrd="0" destOrd="0" presId="urn:microsoft.com/office/officeart/2005/8/layout/vList4"/>
    <dgm:cxn modelId="{94BD533F-2C26-44F5-8DCF-8DBA5210F86A}" type="presOf" srcId="{D90CB5A4-5205-4AB3-95FD-F6E3ADEC4B22}" destId="{CD3207D7-F716-4A5F-BB49-6F0AB2640F2A}" srcOrd="1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156C74EC-831B-4346-A2B6-20AAF6127F60}" type="presOf" srcId="{D90CB5A4-5205-4AB3-95FD-F6E3ADEC4B22}" destId="{B8AFDD37-4229-4F5E-AFE1-42562E0E4CBE}" srcOrd="0" destOrd="0" presId="urn:microsoft.com/office/officeart/2005/8/layout/vList4"/>
    <dgm:cxn modelId="{97576439-F501-45D3-890C-C999CADA1A3F}" type="presParOf" srcId="{2504D6CD-D0B5-4893-AB22-45BFDF8C1C65}" destId="{CB183759-651E-4626-8657-8EBB0ED1CE2B}" srcOrd="0" destOrd="0" presId="urn:microsoft.com/office/officeart/2005/8/layout/vList4"/>
    <dgm:cxn modelId="{3E02E7D7-C6E5-4D9D-905B-FA18E0B31F63}" type="presParOf" srcId="{CB183759-651E-4626-8657-8EBB0ED1CE2B}" destId="{B8AFDD37-4229-4F5E-AFE1-42562E0E4CBE}" srcOrd="0" destOrd="0" presId="urn:microsoft.com/office/officeart/2005/8/layout/vList4"/>
    <dgm:cxn modelId="{1B5F986C-2768-410B-9015-1F4D2B99F5C7}" type="presParOf" srcId="{CB183759-651E-4626-8657-8EBB0ED1CE2B}" destId="{40A910AD-A7F2-43BD-A9D8-43384723D69B}" srcOrd="1" destOrd="0" presId="urn:microsoft.com/office/officeart/2005/8/layout/vList4"/>
    <dgm:cxn modelId="{D3E34A93-8D2A-4C54-A3A0-0CF72FE892C5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กำหนด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ให้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object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ที่ต้องการ ในหน้าต่าง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Outline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ตามตัวอย่าง ให้เลือก </a:t>
          </a:r>
          <a:r>
            <a:rPr lang="en-US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main_view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เลือก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ของ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properties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ที่ต้องการทางด้านขวา ตามตัวอย่าง เลือก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Widget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แก้ไข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เปลี่ยนชื่อตามความต้องการ ตามตัวอย่าง ให้เปลี่ยน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เป็น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view1</a:t>
          </a:r>
        </a:p>
        <a:p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*** ID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นี้จะใช้อ้างอิงใน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JS file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ที่ควบคุมการทำงาน อักษรใหญ่/เล็ก ต้องถูกต้องตรงกันระหว่าง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ใน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HTML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กับ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ที่อ้างอิงใน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JS File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และใน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HTML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เดียวกัน ห้ามมี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ซ้ำกัน</a:t>
          </a:r>
          <a:endParaRPr lang="th-TH" sz="1400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ED5BA61E-BFC1-45D7-878D-B38290410582}" type="presOf" srcId="{D90CB5A4-5205-4AB3-95FD-F6E3ADEC4B22}" destId="{B8AFDD37-4229-4F5E-AFE1-42562E0E4CBE}" srcOrd="0" destOrd="0" presId="urn:microsoft.com/office/officeart/2005/8/layout/vList4"/>
    <dgm:cxn modelId="{36F396CE-364D-4D6F-A040-F6F2D5740CDF}" type="presOf" srcId="{D90CB5A4-5205-4AB3-95FD-F6E3ADEC4B22}" destId="{CD3207D7-F716-4A5F-BB49-6F0AB2640F2A}" srcOrd="1" destOrd="0" presId="urn:microsoft.com/office/officeart/2005/8/layout/vList4"/>
    <dgm:cxn modelId="{7B6B6FAD-2BCD-4DDC-B188-28D3FD3AD64E}" type="presOf" srcId="{D96C1F60-7C7F-4A5B-B9F3-D6F8FCEFADE5}" destId="{2504D6CD-D0B5-4893-AB22-45BFDF8C1C65}" srcOrd="0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E8ACC297-14F5-4428-9872-E219A519ACF8}" type="presParOf" srcId="{2504D6CD-D0B5-4893-AB22-45BFDF8C1C65}" destId="{CB183759-651E-4626-8657-8EBB0ED1CE2B}" srcOrd="0" destOrd="0" presId="urn:microsoft.com/office/officeart/2005/8/layout/vList4"/>
    <dgm:cxn modelId="{429FC41C-CDEF-4FCF-B9E9-62E005C3306A}" type="presParOf" srcId="{CB183759-651E-4626-8657-8EBB0ED1CE2B}" destId="{B8AFDD37-4229-4F5E-AFE1-42562E0E4CBE}" srcOrd="0" destOrd="0" presId="urn:microsoft.com/office/officeart/2005/8/layout/vList4"/>
    <dgm:cxn modelId="{6901F54A-D629-4C98-BA07-BDF8F1ECBA56}" type="presParOf" srcId="{CB183759-651E-4626-8657-8EBB0ED1CE2B}" destId="{40A910AD-A7F2-43BD-A9D8-43384723D69B}" srcOrd="1" destOrd="0" presId="urn:microsoft.com/office/officeart/2005/8/layout/vList4"/>
    <dgm:cxn modelId="{E36BE88C-F242-4E90-92FC-126B16091892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สามารถกำหนด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properties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ให้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อื่นๆได้ด้วยวิธีเดียวกัน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object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ที่ต้องการ ในหน้าต่าง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Outline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หรือ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ที่ต้องการใน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design view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ก็ได้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เลือก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ของ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properties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ที่ต้องการทางด้านขวา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แก้ไข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property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ตามความต้องการ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4F68F5BA-3405-4604-AF9C-B3471A5B479B}" type="presOf" srcId="{D96C1F60-7C7F-4A5B-B9F3-D6F8FCEFADE5}" destId="{2504D6CD-D0B5-4893-AB22-45BFDF8C1C65}" srcOrd="0" destOrd="0" presId="urn:microsoft.com/office/officeart/2005/8/layout/vList4"/>
    <dgm:cxn modelId="{A4F416CA-9835-47D8-BACD-728A0405E023}" type="presOf" srcId="{D90CB5A4-5205-4AB3-95FD-F6E3ADEC4B22}" destId="{CD3207D7-F716-4A5F-BB49-6F0AB2640F2A}" srcOrd="1" destOrd="0" presId="urn:microsoft.com/office/officeart/2005/8/layout/vList4"/>
    <dgm:cxn modelId="{1011EAA6-49E0-4FEB-823F-D1B280C85239}" type="presOf" srcId="{D90CB5A4-5205-4AB3-95FD-F6E3ADEC4B22}" destId="{B8AFDD37-4229-4F5E-AFE1-42562E0E4CBE}" srcOrd="0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E72DA240-EE01-4000-B6A2-44F5AEF05399}" type="presParOf" srcId="{2504D6CD-D0B5-4893-AB22-45BFDF8C1C65}" destId="{CB183759-651E-4626-8657-8EBB0ED1CE2B}" srcOrd="0" destOrd="0" presId="urn:microsoft.com/office/officeart/2005/8/layout/vList4"/>
    <dgm:cxn modelId="{11EBC570-3FD0-41D5-9961-ECBB7491F6D6}" type="presParOf" srcId="{CB183759-651E-4626-8657-8EBB0ED1CE2B}" destId="{B8AFDD37-4229-4F5E-AFE1-42562E0E4CBE}" srcOrd="0" destOrd="0" presId="urn:microsoft.com/office/officeart/2005/8/layout/vList4"/>
    <dgm:cxn modelId="{5896DF9F-E89B-4100-9FFB-EA7B264F9E86}" type="presParOf" srcId="{CB183759-651E-4626-8657-8EBB0ED1CE2B}" destId="{40A910AD-A7F2-43BD-A9D8-43384723D69B}" srcOrd="1" destOrd="0" presId="urn:microsoft.com/office/officeart/2005/8/layout/vList4"/>
    <dgm:cxn modelId="{06E47F72-BC9C-4886-8ECA-56C23F64EC0B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ตัวอย่างการ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 Object</a:t>
          </a:r>
        </a:p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เพิ่ม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View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2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Palette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เพื่อเปิดหน้าต่าง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List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ของ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Objects</a:t>
          </a:r>
          <a:endParaRPr lang="th-TH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เลือก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View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ลาก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View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มาวางไว้ในส่วน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Design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กำหนด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 = view2</a:t>
          </a: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AAC5510F-8AF0-4B60-A032-9BA21EE2B66E}" type="presOf" srcId="{D90CB5A4-5205-4AB3-95FD-F6E3ADEC4B22}" destId="{CD3207D7-F716-4A5F-BB49-6F0AB2640F2A}" srcOrd="1" destOrd="0" presId="urn:microsoft.com/office/officeart/2005/8/layout/vList4"/>
    <dgm:cxn modelId="{1C0C2EDC-5ED7-485C-A8A8-1FB8DED2FC99}" type="presOf" srcId="{D96C1F60-7C7F-4A5B-B9F3-D6F8FCEFADE5}" destId="{2504D6CD-D0B5-4893-AB22-45BFDF8C1C65}" srcOrd="0" destOrd="0" presId="urn:microsoft.com/office/officeart/2005/8/layout/vList4"/>
    <dgm:cxn modelId="{56B5135E-8E30-4E11-987A-50F9F053BA80}" type="presOf" srcId="{D90CB5A4-5205-4AB3-95FD-F6E3ADEC4B22}" destId="{B8AFDD37-4229-4F5E-AFE1-42562E0E4CBE}" srcOrd="0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814D7C9F-0FEB-42EA-BA33-01C76535EEF0}" type="presParOf" srcId="{2504D6CD-D0B5-4893-AB22-45BFDF8C1C65}" destId="{CB183759-651E-4626-8657-8EBB0ED1CE2B}" srcOrd="0" destOrd="0" presId="urn:microsoft.com/office/officeart/2005/8/layout/vList4"/>
    <dgm:cxn modelId="{94C7CAE3-C71E-4FD6-B89A-2C61E565ED57}" type="presParOf" srcId="{CB183759-651E-4626-8657-8EBB0ED1CE2B}" destId="{B8AFDD37-4229-4F5E-AFE1-42562E0E4CBE}" srcOrd="0" destOrd="0" presId="urn:microsoft.com/office/officeart/2005/8/layout/vList4"/>
    <dgm:cxn modelId="{8F46CE4C-07E6-4791-ABB6-361A8DB63D6B}" type="presParOf" srcId="{CB183759-651E-4626-8657-8EBB0ED1CE2B}" destId="{40A910AD-A7F2-43BD-A9D8-43384723D69B}" srcOrd="1" destOrd="0" presId="urn:microsoft.com/office/officeart/2005/8/layout/vList4"/>
    <dgm:cxn modelId="{5AC0DB44-6C99-4DD6-86AD-F0C77A671BA7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เพิ่ม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Heading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เลือก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 Heading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ในหน้าต่าง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Palette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ลาก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Heading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มาวางในส่วน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design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เขียน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Caption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(ข้อความที่จะให้แสดง) ตามต้องการ</a:t>
          </a:r>
        </a:p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กำหนด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เป็น </a:t>
          </a:r>
          <a:r>
            <a:rPr lang="en-US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view2_title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BE84D05C-F4FF-47A5-9EA9-F57DFFCC7156}" type="presOf" srcId="{D90CB5A4-5205-4AB3-95FD-F6E3ADEC4B22}" destId="{B8AFDD37-4229-4F5E-AFE1-42562E0E4CBE}" srcOrd="0" destOrd="0" presId="urn:microsoft.com/office/officeart/2005/8/layout/vList4"/>
    <dgm:cxn modelId="{6FA03133-8465-4608-AEDD-AA8495F71294}" type="presOf" srcId="{D90CB5A4-5205-4AB3-95FD-F6E3ADEC4B22}" destId="{CD3207D7-F716-4A5F-BB49-6F0AB2640F2A}" srcOrd="1" destOrd="0" presId="urn:microsoft.com/office/officeart/2005/8/layout/vList4"/>
    <dgm:cxn modelId="{BE3D2BBB-41E6-4D20-9127-E590D5FCB033}" type="presOf" srcId="{D96C1F60-7C7F-4A5B-B9F3-D6F8FCEFADE5}" destId="{2504D6CD-D0B5-4893-AB22-45BFDF8C1C65}" srcOrd="0" destOrd="0" presId="urn:microsoft.com/office/officeart/2005/8/layout/vList4"/>
    <dgm:cxn modelId="{7BEA2101-C4B7-4ED6-A108-FE9B8252EF9C}" type="presParOf" srcId="{2504D6CD-D0B5-4893-AB22-45BFDF8C1C65}" destId="{CB183759-651E-4626-8657-8EBB0ED1CE2B}" srcOrd="0" destOrd="0" presId="urn:microsoft.com/office/officeart/2005/8/layout/vList4"/>
    <dgm:cxn modelId="{DD8F9583-B3F6-4F8F-B4FA-17A43A88E94C}" type="presParOf" srcId="{CB183759-651E-4626-8657-8EBB0ED1CE2B}" destId="{B8AFDD37-4229-4F5E-AFE1-42562E0E4CBE}" srcOrd="0" destOrd="0" presId="urn:microsoft.com/office/officeart/2005/8/layout/vList4"/>
    <dgm:cxn modelId="{43E9B486-3EE2-4B24-A66A-FF7B4AE000AD}" type="presParOf" srcId="{CB183759-651E-4626-8657-8EBB0ED1CE2B}" destId="{40A910AD-A7F2-43BD-A9D8-43384723D69B}" srcOrd="1" destOrd="0" presId="urn:microsoft.com/office/officeart/2005/8/layout/vList4"/>
    <dgm:cxn modelId="{4B2687B9-7B9F-49F4-BDA8-8D118463E0D0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1. Extract </a:t>
          </a:r>
          <a:r>
            <a:rPr lang="th-TH" sz="1400" b="1" dirty="0" smtClean="0">
              <a:solidFill>
                <a:schemeClr val="bg1"/>
              </a:solidFill>
            </a:rPr>
            <a:t>ไปที่ </a:t>
          </a:r>
          <a:r>
            <a:rPr lang="en-US" sz="1400" b="1" dirty="0" smtClean="0">
              <a:solidFill>
                <a:schemeClr val="bg1"/>
              </a:solidFill>
            </a:rPr>
            <a:t>Drive C:</a:t>
          </a:r>
          <a:endParaRPr lang="th-TH" sz="1400" b="1" dirty="0">
            <a:solidFill>
              <a:schemeClr val="bg1"/>
            </a:solidFill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12665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D39BE71B-8114-4FBC-872B-D6813257E56D}" type="presOf" srcId="{D90CB5A4-5205-4AB3-95FD-F6E3ADEC4B22}" destId="{CD3207D7-F716-4A5F-BB49-6F0AB2640F2A}" srcOrd="1" destOrd="0" presId="urn:microsoft.com/office/officeart/2005/8/layout/vList4"/>
    <dgm:cxn modelId="{4A5EE363-CB7C-4FD8-B293-AB9D0E957623}" type="presOf" srcId="{D96C1F60-7C7F-4A5B-B9F3-D6F8FCEFADE5}" destId="{2504D6CD-D0B5-4893-AB22-45BFDF8C1C65}" srcOrd="0" destOrd="0" presId="urn:microsoft.com/office/officeart/2005/8/layout/vList4"/>
    <dgm:cxn modelId="{CC7E40D1-53B4-4EF4-91C4-DB3E5273AE3B}" type="presOf" srcId="{D90CB5A4-5205-4AB3-95FD-F6E3ADEC4B22}" destId="{B8AFDD37-4229-4F5E-AFE1-42562E0E4CBE}" srcOrd="0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5E7827AC-AA20-4D87-A7B0-4FA5AFC73574}" type="presParOf" srcId="{2504D6CD-D0B5-4893-AB22-45BFDF8C1C65}" destId="{CB183759-651E-4626-8657-8EBB0ED1CE2B}" srcOrd="0" destOrd="0" presId="urn:microsoft.com/office/officeart/2005/8/layout/vList4"/>
    <dgm:cxn modelId="{70F0E59A-7F61-46DD-9986-F3615261CCB4}" type="presParOf" srcId="{CB183759-651E-4626-8657-8EBB0ED1CE2B}" destId="{B8AFDD37-4229-4F5E-AFE1-42562E0E4CBE}" srcOrd="0" destOrd="0" presId="urn:microsoft.com/office/officeart/2005/8/layout/vList4"/>
    <dgm:cxn modelId="{6D2E796D-205E-466E-B387-191EE0D0199C}" type="presParOf" srcId="{CB183759-651E-4626-8657-8EBB0ED1CE2B}" destId="{40A910AD-A7F2-43BD-A9D8-43384723D69B}" srcOrd="1" destOrd="0" presId="urn:microsoft.com/office/officeart/2005/8/layout/vList4"/>
    <dgm:cxn modelId="{73FAD8B6-F36D-4064-9392-1F94AB36DF5A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เพิ่ม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Back Button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ลาก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Toggle Button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มาวางบน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Heading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ระบุ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Caption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ตามต้องการ เช่น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หรือ กลับ</a:t>
          </a:r>
        </a:p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กำหนด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 = back_view2</a:t>
          </a: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000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D9504361-5A7A-455A-88E1-4C7BA865BAAF}" type="presOf" srcId="{D90CB5A4-5205-4AB3-95FD-F6E3ADEC4B22}" destId="{B8AFDD37-4229-4F5E-AFE1-42562E0E4CBE}" srcOrd="0" destOrd="0" presId="urn:microsoft.com/office/officeart/2005/8/layout/vList4"/>
    <dgm:cxn modelId="{952A0E87-E24E-49E0-A260-0BE492E7390B}" type="presOf" srcId="{D96C1F60-7C7F-4A5B-B9F3-D6F8FCEFADE5}" destId="{2504D6CD-D0B5-4893-AB22-45BFDF8C1C65}" srcOrd="0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D5EED3D8-AF5E-43E9-8AD9-509AF17DE759}" type="presOf" srcId="{D90CB5A4-5205-4AB3-95FD-F6E3ADEC4B22}" destId="{CD3207D7-F716-4A5F-BB49-6F0AB2640F2A}" srcOrd="1" destOrd="0" presId="urn:microsoft.com/office/officeart/2005/8/layout/vList4"/>
    <dgm:cxn modelId="{7C336BCE-3A30-423E-9E14-C2F7218E374A}" type="presParOf" srcId="{2504D6CD-D0B5-4893-AB22-45BFDF8C1C65}" destId="{CB183759-651E-4626-8657-8EBB0ED1CE2B}" srcOrd="0" destOrd="0" presId="urn:microsoft.com/office/officeart/2005/8/layout/vList4"/>
    <dgm:cxn modelId="{CB023CEF-C3FF-4832-BDE5-E885C938850D}" type="presParOf" srcId="{CB183759-651E-4626-8657-8EBB0ED1CE2B}" destId="{B8AFDD37-4229-4F5E-AFE1-42562E0E4CBE}" srcOrd="0" destOrd="0" presId="urn:microsoft.com/office/officeart/2005/8/layout/vList4"/>
    <dgm:cxn modelId="{8922D624-7763-445C-8C8E-9AEBBCF32068}" type="presParOf" srcId="{CB183759-651E-4626-8657-8EBB0ED1CE2B}" destId="{40A910AD-A7F2-43BD-A9D8-43384723D69B}" srcOrd="1" destOrd="0" presId="urn:microsoft.com/office/officeart/2005/8/layout/vList4"/>
    <dgm:cxn modelId="{32686664-BB00-4FF0-8515-38F6F8DD51D4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เพิ่ม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List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Click Lists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Palette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ลาก </a:t>
          </a:r>
          <a:r>
            <a:rPr lang="en-US" sz="14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EdgetoEdgeData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มาวางบน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view2</a:t>
          </a:r>
          <a:endParaRPr lang="th-TH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พิมพ์ ตัวเลือก 1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[Enter]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ตัวเลือก 2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[Enter]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ตัวเลือก 3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[Enter]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แล้ว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Click OK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กำหนด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ID=view2_list</a:t>
          </a: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000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4DAB8BFA-A0A4-4529-85D8-AA5FE4D7DBCE}" type="presOf" srcId="{D96C1F60-7C7F-4A5B-B9F3-D6F8FCEFADE5}" destId="{2504D6CD-D0B5-4893-AB22-45BFDF8C1C65}" srcOrd="0" destOrd="0" presId="urn:microsoft.com/office/officeart/2005/8/layout/vList4"/>
    <dgm:cxn modelId="{FACF728D-0833-48D1-9067-DD9DFBC3CEC0}" type="presOf" srcId="{D90CB5A4-5205-4AB3-95FD-F6E3ADEC4B22}" destId="{CD3207D7-F716-4A5F-BB49-6F0AB2640F2A}" srcOrd="1" destOrd="0" presId="urn:microsoft.com/office/officeart/2005/8/layout/vList4"/>
    <dgm:cxn modelId="{5885409C-EA2C-4D38-8771-F63B9469B951}" type="presOf" srcId="{D90CB5A4-5205-4AB3-95FD-F6E3ADEC4B22}" destId="{B8AFDD37-4229-4F5E-AFE1-42562E0E4CBE}" srcOrd="0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A61F0390-4A34-4345-8E18-D7F2A84B559F}" type="presParOf" srcId="{2504D6CD-D0B5-4893-AB22-45BFDF8C1C65}" destId="{CB183759-651E-4626-8657-8EBB0ED1CE2B}" srcOrd="0" destOrd="0" presId="urn:microsoft.com/office/officeart/2005/8/layout/vList4"/>
    <dgm:cxn modelId="{F0E47288-7292-410B-8884-76F20A971499}" type="presParOf" srcId="{CB183759-651E-4626-8657-8EBB0ED1CE2B}" destId="{B8AFDD37-4229-4F5E-AFE1-42562E0E4CBE}" srcOrd="0" destOrd="0" presId="urn:microsoft.com/office/officeart/2005/8/layout/vList4"/>
    <dgm:cxn modelId="{EB4D760E-B2EE-4C3E-9194-D4D7A8BBCB1C}" type="presParOf" srcId="{CB183759-651E-4626-8657-8EBB0ED1CE2B}" destId="{40A910AD-A7F2-43BD-A9D8-43384723D69B}" srcOrd="1" destOrd="0" presId="urn:microsoft.com/office/officeart/2005/8/layout/vList4"/>
    <dgm:cxn modelId="{5FA4142C-FC95-469A-9A1F-11AE05E83DF2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หมายเหตุ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Click Outline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จะเห็นว่ามี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ใหม่เกิดขึ้น 2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objects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คือ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Dojo/data/</a:t>
          </a:r>
          <a:r>
            <a:rPr lang="en-US" sz="14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ItemFileReadStore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และ </a:t>
          </a:r>
          <a:r>
            <a:rPr lang="en-US" sz="14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EdgetoEdgeDataList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เนื่องจาก </a:t>
          </a:r>
          <a:r>
            <a:rPr lang="en-US" sz="14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Maqetta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จะสร้าง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สำหรับบรรจุ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ให้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List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ที่สร้างใหม่ โดยอัตโนมัติ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000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3E5B3DEC-C3FA-4DDC-98A8-818BA564C7BE}" type="presOf" srcId="{D90CB5A4-5205-4AB3-95FD-F6E3ADEC4B22}" destId="{B8AFDD37-4229-4F5E-AFE1-42562E0E4CBE}" srcOrd="0" destOrd="0" presId="urn:microsoft.com/office/officeart/2005/8/layout/vList4"/>
    <dgm:cxn modelId="{CA377A48-08C5-47F3-837D-64AACA7E1BDE}" type="presOf" srcId="{D90CB5A4-5205-4AB3-95FD-F6E3ADEC4B22}" destId="{CD3207D7-F716-4A5F-BB49-6F0AB2640F2A}" srcOrd="1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1622227A-3B77-4412-ABE5-864B9492F6D8}" type="presOf" srcId="{D96C1F60-7C7F-4A5B-B9F3-D6F8FCEFADE5}" destId="{2504D6CD-D0B5-4893-AB22-45BFDF8C1C65}" srcOrd="0" destOrd="0" presId="urn:microsoft.com/office/officeart/2005/8/layout/vList4"/>
    <dgm:cxn modelId="{3B0B33CD-17DD-4E39-B508-273A4B93E3AB}" type="presParOf" srcId="{2504D6CD-D0B5-4893-AB22-45BFDF8C1C65}" destId="{CB183759-651E-4626-8657-8EBB0ED1CE2B}" srcOrd="0" destOrd="0" presId="urn:microsoft.com/office/officeart/2005/8/layout/vList4"/>
    <dgm:cxn modelId="{9D9E1F68-A125-4EDC-A19A-A270430A8142}" type="presParOf" srcId="{CB183759-651E-4626-8657-8EBB0ED1CE2B}" destId="{B8AFDD37-4229-4F5E-AFE1-42562E0E4CBE}" srcOrd="0" destOrd="0" presId="urn:microsoft.com/office/officeart/2005/8/layout/vList4"/>
    <dgm:cxn modelId="{15394BAD-916A-495A-8D1F-A25C2A5314FE}" type="presParOf" srcId="{CB183759-651E-4626-8657-8EBB0ED1CE2B}" destId="{40A910AD-A7F2-43BD-A9D8-43384723D69B}" srcOrd="1" destOrd="0" presId="urn:microsoft.com/office/officeart/2005/8/layout/vList4"/>
    <dgm:cxn modelId="{FBEEF4F8-7833-43DB-8ACC-792E5E9AA24D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ใช้วิธี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Copy and Paste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object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ที่ต้องการ ในหน้าต่าง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Outline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หรือ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ที่ต้องการใน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design view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ก็ได้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ที่สัญลักษณ์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Copy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ที่สัญลักษณ์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Paste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ที่ตำแหน่งที่ต้องการ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Paste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ตรวจสอบ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ที่เกิดใหม่ได้ที่หน้าต่าง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Outline</a:t>
          </a:r>
        </a:p>
        <a:p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***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กรณี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copy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มี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อื่น บรรจุอยู่ภายใน ก็จะถูก </a:t>
          </a:r>
          <a:r>
            <a:rPr lang="en-US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copy </a:t>
          </a:r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มาด้วยทั้งหมด</a:t>
          </a:r>
          <a:endParaRPr lang="en-US" sz="14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2920D4D9-5BFC-4E2A-BC07-55FE5A159BC9}" type="presOf" srcId="{D90CB5A4-5205-4AB3-95FD-F6E3ADEC4B22}" destId="{B8AFDD37-4229-4F5E-AFE1-42562E0E4CBE}" srcOrd="0" destOrd="0" presId="urn:microsoft.com/office/officeart/2005/8/layout/vList4"/>
    <dgm:cxn modelId="{CAD9D8BE-78D6-4B73-AC73-45F05335156E}" type="presOf" srcId="{D96C1F60-7C7F-4A5B-B9F3-D6F8FCEFADE5}" destId="{2504D6CD-D0B5-4893-AB22-45BFDF8C1C65}" srcOrd="0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CE4E1C1D-A96C-41EF-89E1-5DF4D7FDA27B}" type="presOf" srcId="{D90CB5A4-5205-4AB3-95FD-F6E3ADEC4B22}" destId="{CD3207D7-F716-4A5F-BB49-6F0AB2640F2A}" srcOrd="1" destOrd="0" presId="urn:microsoft.com/office/officeart/2005/8/layout/vList4"/>
    <dgm:cxn modelId="{528B120C-6EEB-4B04-99EA-8849C4F4132C}" type="presParOf" srcId="{2504D6CD-D0B5-4893-AB22-45BFDF8C1C65}" destId="{CB183759-651E-4626-8657-8EBB0ED1CE2B}" srcOrd="0" destOrd="0" presId="urn:microsoft.com/office/officeart/2005/8/layout/vList4"/>
    <dgm:cxn modelId="{06FEDF12-FA82-4F28-BAB9-D60BB2D7292D}" type="presParOf" srcId="{CB183759-651E-4626-8657-8EBB0ED1CE2B}" destId="{B8AFDD37-4229-4F5E-AFE1-42562E0E4CBE}" srcOrd="0" destOrd="0" presId="urn:microsoft.com/office/officeart/2005/8/layout/vList4"/>
    <dgm:cxn modelId="{A802F62B-5A2B-433D-BC49-BC2CC0F12740}" type="presParOf" srcId="{CB183759-651E-4626-8657-8EBB0ED1CE2B}" destId="{40A910AD-A7F2-43BD-A9D8-43384723D69B}" srcOrd="1" destOrd="0" presId="urn:microsoft.com/office/officeart/2005/8/layout/vList4"/>
    <dgm:cxn modelId="{928F2E8A-EC4D-482F-8FFB-1EA5B43069D6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469FCFC-C4B9-4FFE-8ED3-9B7468D034C4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F603C3E8-E20E-48E7-B9D9-7EB2F471887D}">
      <dgm:prSet phldrT="[ข้อความ]"/>
      <dgm:spPr/>
      <dgm:t>
        <a:bodyPr/>
        <a:lstStyle/>
        <a:p>
          <a:r>
            <a:rPr lang="en-US" dirty="0" smtClean="0"/>
            <a:t>HTML </a:t>
          </a:r>
          <a:r>
            <a:rPr lang="th-TH" dirty="0" smtClean="0"/>
            <a:t>ประกอบด้วยหลายๆ </a:t>
          </a:r>
          <a:r>
            <a:rPr lang="en-US" dirty="0" smtClean="0"/>
            <a:t>views</a:t>
          </a:r>
          <a:r>
            <a:rPr lang="th-TH" dirty="0" smtClean="0"/>
            <a:t> แต่ละ </a:t>
          </a:r>
          <a:r>
            <a:rPr lang="en-US" dirty="0" smtClean="0"/>
            <a:t>view </a:t>
          </a:r>
          <a:r>
            <a:rPr lang="th-TH" dirty="0" smtClean="0"/>
            <a:t>จะมีลักษณะเฉพาะตัว และสลับเปลี่ยนไปมา ระหว่าง </a:t>
          </a:r>
          <a:r>
            <a:rPr lang="en-US" dirty="0" smtClean="0"/>
            <a:t>view </a:t>
          </a:r>
          <a:r>
            <a:rPr lang="th-TH" dirty="0" smtClean="0"/>
            <a:t>ตามบทบาท</a:t>
          </a:r>
          <a:r>
            <a:rPr lang="th-TH" smtClean="0"/>
            <a:t>การทำงาน</a:t>
          </a:r>
          <a:endParaRPr lang="th-TH" dirty="0"/>
        </a:p>
      </dgm:t>
    </dgm:pt>
    <dgm:pt modelId="{4BFA518B-A325-448E-84F2-D2B069C704C1}" type="parTrans" cxnId="{A8ED6C9A-4F5A-4FED-9990-E3E5A9E31679}">
      <dgm:prSet/>
      <dgm:spPr/>
      <dgm:t>
        <a:bodyPr/>
        <a:lstStyle/>
        <a:p>
          <a:endParaRPr lang="th-TH"/>
        </a:p>
      </dgm:t>
    </dgm:pt>
    <dgm:pt modelId="{AFC68F63-13D3-4741-BE7A-4C6108BA04CC}" type="sibTrans" cxnId="{A8ED6C9A-4F5A-4FED-9990-E3E5A9E31679}">
      <dgm:prSet/>
      <dgm:spPr/>
      <dgm:t>
        <a:bodyPr/>
        <a:lstStyle/>
        <a:p>
          <a:endParaRPr lang="th-TH"/>
        </a:p>
      </dgm:t>
    </dgm:pt>
    <dgm:pt modelId="{BE1555FB-00A9-4EA1-9838-6B5DB9D7791A}">
      <dgm:prSet phldrT="[ข้อความ]"/>
      <dgm:spPr/>
      <dgm:t>
        <a:bodyPr/>
        <a:lstStyle/>
        <a:p>
          <a:r>
            <a:rPr lang="th-TH" dirty="0" smtClean="0"/>
            <a:t>แต่ละ </a:t>
          </a:r>
          <a:r>
            <a:rPr lang="en-US" dirty="0" smtClean="0"/>
            <a:t>view </a:t>
          </a:r>
          <a:r>
            <a:rPr lang="th-TH" dirty="0" smtClean="0"/>
            <a:t>ประกอบด้วย </a:t>
          </a:r>
          <a:r>
            <a:rPr lang="en-US" dirty="0" smtClean="0"/>
            <a:t>objects </a:t>
          </a:r>
          <a:r>
            <a:rPr lang="th-TH" dirty="0" smtClean="0"/>
            <a:t>หลัก 3 </a:t>
          </a:r>
          <a:r>
            <a:rPr lang="en-US" dirty="0" smtClean="0"/>
            <a:t>objects</a:t>
          </a:r>
          <a:endParaRPr lang="th-TH" dirty="0"/>
        </a:p>
      </dgm:t>
    </dgm:pt>
    <dgm:pt modelId="{67C00282-7AD9-4C0E-A315-E3FF489A7B23}" type="parTrans" cxnId="{076AC3DA-E377-4CC5-83EC-AFEFE1AC3A35}">
      <dgm:prSet/>
      <dgm:spPr/>
      <dgm:t>
        <a:bodyPr/>
        <a:lstStyle/>
        <a:p>
          <a:endParaRPr lang="th-TH"/>
        </a:p>
      </dgm:t>
    </dgm:pt>
    <dgm:pt modelId="{34A821EF-2A84-44C0-A9C1-93068627ACE5}" type="sibTrans" cxnId="{076AC3DA-E377-4CC5-83EC-AFEFE1AC3A35}">
      <dgm:prSet/>
      <dgm:spPr/>
      <dgm:t>
        <a:bodyPr/>
        <a:lstStyle/>
        <a:p>
          <a:endParaRPr lang="th-TH"/>
        </a:p>
      </dgm:t>
    </dgm:pt>
    <dgm:pt modelId="{E38FC8D4-46DB-401A-807D-21B8679371CB}">
      <dgm:prSet phldrT="[ข้อความ]"/>
      <dgm:spPr/>
      <dgm:t>
        <a:bodyPr/>
        <a:lstStyle/>
        <a:p>
          <a:r>
            <a:rPr lang="en-US" dirty="0" smtClean="0"/>
            <a:t>1. View</a:t>
          </a:r>
          <a:endParaRPr lang="th-TH" dirty="0"/>
        </a:p>
      </dgm:t>
    </dgm:pt>
    <dgm:pt modelId="{20FE9988-50B6-4A09-8EFF-C24A9B690C9C}" type="parTrans" cxnId="{6407FF0A-7909-4330-A709-EFAE00F4845E}">
      <dgm:prSet/>
      <dgm:spPr/>
      <dgm:t>
        <a:bodyPr/>
        <a:lstStyle/>
        <a:p>
          <a:endParaRPr lang="th-TH"/>
        </a:p>
      </dgm:t>
    </dgm:pt>
    <dgm:pt modelId="{8DE2D2C3-53CB-454B-A78E-35A5E9E737A2}" type="sibTrans" cxnId="{6407FF0A-7909-4330-A709-EFAE00F4845E}">
      <dgm:prSet/>
      <dgm:spPr/>
      <dgm:t>
        <a:bodyPr/>
        <a:lstStyle/>
        <a:p>
          <a:endParaRPr lang="th-TH"/>
        </a:p>
      </dgm:t>
    </dgm:pt>
    <dgm:pt modelId="{BC1242B4-9285-4CD1-ABF4-91FC98AF500B}">
      <dgm:prSet phldrT="[ข้อความ]"/>
      <dgm:spPr/>
      <dgm:t>
        <a:bodyPr/>
        <a:lstStyle/>
        <a:p>
          <a:r>
            <a:rPr lang="en-US" dirty="0" smtClean="0"/>
            <a:t>2. Heading – </a:t>
          </a:r>
          <a:r>
            <a:rPr lang="en-US" dirty="0" err="1" smtClean="0"/>
            <a:t>Back_button</a:t>
          </a:r>
          <a:endParaRPr lang="th-TH" dirty="0"/>
        </a:p>
      </dgm:t>
    </dgm:pt>
    <dgm:pt modelId="{BA0DDF8A-E8FD-45D8-8C45-9B713E0FD3A3}" type="parTrans" cxnId="{6B29DF29-12A7-4344-A2C7-11F4D2A4B394}">
      <dgm:prSet/>
      <dgm:spPr/>
      <dgm:t>
        <a:bodyPr/>
        <a:lstStyle/>
        <a:p>
          <a:endParaRPr lang="th-TH"/>
        </a:p>
      </dgm:t>
    </dgm:pt>
    <dgm:pt modelId="{9CFC35B6-09B8-4E25-81DD-9AC88E98C58E}" type="sibTrans" cxnId="{6B29DF29-12A7-4344-A2C7-11F4D2A4B394}">
      <dgm:prSet/>
      <dgm:spPr/>
      <dgm:t>
        <a:bodyPr/>
        <a:lstStyle/>
        <a:p>
          <a:endParaRPr lang="th-TH"/>
        </a:p>
      </dgm:t>
    </dgm:pt>
    <dgm:pt modelId="{1105A237-5238-4123-949B-18B634A074F9}">
      <dgm:prSet phldrT="[ข้อความ]"/>
      <dgm:spPr/>
      <dgm:t>
        <a:bodyPr/>
        <a:lstStyle/>
        <a:p>
          <a:r>
            <a:rPr lang="en-US" dirty="0" smtClean="0"/>
            <a:t>3. </a:t>
          </a:r>
          <a:r>
            <a:rPr lang="en-US" dirty="0" err="1" smtClean="0"/>
            <a:t>DataList</a:t>
          </a:r>
          <a:endParaRPr lang="th-TH" dirty="0"/>
        </a:p>
      </dgm:t>
    </dgm:pt>
    <dgm:pt modelId="{61FAA21A-A4E0-45FD-8E61-8D5C1E31D968}" type="parTrans" cxnId="{73EB87DA-FB86-4D7C-B7CB-36606D486717}">
      <dgm:prSet/>
      <dgm:spPr/>
      <dgm:t>
        <a:bodyPr/>
        <a:lstStyle/>
        <a:p>
          <a:endParaRPr lang="th-TH"/>
        </a:p>
      </dgm:t>
    </dgm:pt>
    <dgm:pt modelId="{7CF6DC50-068E-46B5-BB4D-582DB4063E20}" type="sibTrans" cxnId="{73EB87DA-FB86-4D7C-B7CB-36606D486717}">
      <dgm:prSet/>
      <dgm:spPr/>
      <dgm:t>
        <a:bodyPr/>
        <a:lstStyle/>
        <a:p>
          <a:endParaRPr lang="th-TH"/>
        </a:p>
      </dgm:t>
    </dgm:pt>
    <dgm:pt modelId="{069229FC-8BE3-487E-BF3D-EE9A51985F3A}">
      <dgm:prSet phldrT="[ข้อความ]"/>
      <dgm:spPr/>
      <dgm:t>
        <a:bodyPr/>
        <a:lstStyle/>
        <a:p>
          <a:r>
            <a:rPr lang="th-TH" dirty="0" smtClean="0"/>
            <a:t>แนะนำการกำหนด </a:t>
          </a:r>
          <a:r>
            <a:rPr lang="en-US" dirty="0" smtClean="0"/>
            <a:t>ID</a:t>
          </a:r>
          <a:endParaRPr lang="th-TH" dirty="0"/>
        </a:p>
      </dgm:t>
    </dgm:pt>
    <dgm:pt modelId="{D0BA203A-541C-4F43-91C0-1D0C6D10D949}" type="parTrans" cxnId="{C92BAD16-8079-4A16-B7F2-4B19640EABBF}">
      <dgm:prSet/>
      <dgm:spPr/>
      <dgm:t>
        <a:bodyPr/>
        <a:lstStyle/>
        <a:p>
          <a:endParaRPr lang="th-TH"/>
        </a:p>
      </dgm:t>
    </dgm:pt>
    <dgm:pt modelId="{CBDD4E65-1165-46A0-B288-0807B933BF9B}" type="sibTrans" cxnId="{C92BAD16-8079-4A16-B7F2-4B19640EABBF}">
      <dgm:prSet/>
      <dgm:spPr/>
      <dgm:t>
        <a:bodyPr/>
        <a:lstStyle/>
        <a:p>
          <a:endParaRPr lang="th-TH"/>
        </a:p>
      </dgm:t>
    </dgm:pt>
    <dgm:pt modelId="{33EFD807-469D-4AA0-9EA1-0335B2180966}">
      <dgm:prSet phldrT="[ข้อความ]"/>
      <dgm:spPr/>
      <dgm:t>
        <a:bodyPr/>
        <a:lstStyle/>
        <a:p>
          <a:r>
            <a:rPr lang="en-US" dirty="0" smtClean="0"/>
            <a:t>View ID = </a:t>
          </a:r>
          <a:r>
            <a:rPr lang="en-US" dirty="0" err="1" smtClean="0"/>
            <a:t>viewx</a:t>
          </a:r>
          <a:endParaRPr lang="th-TH" dirty="0"/>
        </a:p>
      </dgm:t>
    </dgm:pt>
    <dgm:pt modelId="{E2750197-E12D-4767-8512-632DFFD04997}" type="parTrans" cxnId="{EAEDE900-B52A-449A-BAA7-0F65FE7708AB}">
      <dgm:prSet/>
      <dgm:spPr/>
      <dgm:t>
        <a:bodyPr/>
        <a:lstStyle/>
        <a:p>
          <a:endParaRPr lang="th-TH"/>
        </a:p>
      </dgm:t>
    </dgm:pt>
    <dgm:pt modelId="{291F0AA4-CFD3-4FC7-9304-F473E33A8557}" type="sibTrans" cxnId="{EAEDE900-B52A-449A-BAA7-0F65FE7708AB}">
      <dgm:prSet/>
      <dgm:spPr/>
      <dgm:t>
        <a:bodyPr/>
        <a:lstStyle/>
        <a:p>
          <a:endParaRPr lang="th-TH"/>
        </a:p>
      </dgm:t>
    </dgm:pt>
    <dgm:pt modelId="{E364CDFB-E6BD-48E0-B397-8CD1E04B1B02}">
      <dgm:prSet phldrT="[ข้อความ]"/>
      <dgm:spPr/>
      <dgm:t>
        <a:bodyPr/>
        <a:lstStyle/>
        <a:p>
          <a:r>
            <a:rPr lang="en-US" dirty="0" smtClean="0"/>
            <a:t>Heading ID = </a:t>
          </a:r>
          <a:r>
            <a:rPr lang="en-US" dirty="0" err="1" smtClean="0"/>
            <a:t>viewx_title</a:t>
          </a:r>
          <a:endParaRPr lang="th-TH" dirty="0"/>
        </a:p>
      </dgm:t>
    </dgm:pt>
    <dgm:pt modelId="{3D095903-64D7-417F-82E7-3F0C22E35B76}" type="parTrans" cxnId="{43C26E4E-B0BE-4EBA-BD59-153E4A7D44D5}">
      <dgm:prSet/>
      <dgm:spPr/>
      <dgm:t>
        <a:bodyPr/>
        <a:lstStyle/>
        <a:p>
          <a:endParaRPr lang="th-TH"/>
        </a:p>
      </dgm:t>
    </dgm:pt>
    <dgm:pt modelId="{F031A6AF-7035-4671-99B8-93DD250D0725}" type="sibTrans" cxnId="{43C26E4E-B0BE-4EBA-BD59-153E4A7D44D5}">
      <dgm:prSet/>
      <dgm:spPr/>
      <dgm:t>
        <a:bodyPr/>
        <a:lstStyle/>
        <a:p>
          <a:endParaRPr lang="th-TH"/>
        </a:p>
      </dgm:t>
    </dgm:pt>
    <dgm:pt modelId="{C6D05C25-2ADA-40AA-9764-B200E97A2B56}">
      <dgm:prSet phldrT="[ข้อความ]"/>
      <dgm:spPr/>
      <dgm:t>
        <a:bodyPr/>
        <a:lstStyle/>
        <a:p>
          <a:r>
            <a:rPr lang="en-US" dirty="0" smtClean="0"/>
            <a:t>Back Button ID = </a:t>
          </a:r>
          <a:r>
            <a:rPr lang="en-US" dirty="0" err="1" smtClean="0"/>
            <a:t>back_viewx</a:t>
          </a:r>
          <a:endParaRPr lang="th-TH" dirty="0"/>
        </a:p>
      </dgm:t>
    </dgm:pt>
    <dgm:pt modelId="{60B1E259-FBA2-4CEA-8F51-F6B5CF9053A2}" type="parTrans" cxnId="{3B7605C6-A12C-4E93-BD30-C2EDF160AFF9}">
      <dgm:prSet/>
      <dgm:spPr/>
      <dgm:t>
        <a:bodyPr/>
        <a:lstStyle/>
        <a:p>
          <a:endParaRPr lang="th-TH"/>
        </a:p>
      </dgm:t>
    </dgm:pt>
    <dgm:pt modelId="{93B5CE45-7C9F-444B-BC73-A874E41F044A}" type="sibTrans" cxnId="{3B7605C6-A12C-4E93-BD30-C2EDF160AFF9}">
      <dgm:prSet/>
      <dgm:spPr/>
      <dgm:t>
        <a:bodyPr/>
        <a:lstStyle/>
        <a:p>
          <a:endParaRPr lang="th-TH"/>
        </a:p>
      </dgm:t>
    </dgm:pt>
    <dgm:pt modelId="{10CBAF67-C3DF-47A2-BE1F-CD5374258F90}">
      <dgm:prSet phldrT="[ข้อความ]"/>
      <dgm:spPr/>
      <dgm:t>
        <a:bodyPr/>
        <a:lstStyle/>
        <a:p>
          <a:r>
            <a:rPr lang="en-US" dirty="0" err="1" smtClean="0"/>
            <a:t>DataList</a:t>
          </a:r>
          <a:r>
            <a:rPr lang="en-US" dirty="0" smtClean="0"/>
            <a:t> ID = </a:t>
          </a:r>
          <a:r>
            <a:rPr lang="en-US" dirty="0" err="1" smtClean="0"/>
            <a:t>viewx_list</a:t>
          </a:r>
          <a:endParaRPr lang="th-TH" dirty="0"/>
        </a:p>
      </dgm:t>
    </dgm:pt>
    <dgm:pt modelId="{06812B0D-8DA3-46AF-9253-44DFFA4C702E}" type="parTrans" cxnId="{E48A73A0-5D79-448F-A5FA-5B3D053694A2}">
      <dgm:prSet/>
      <dgm:spPr/>
      <dgm:t>
        <a:bodyPr/>
        <a:lstStyle/>
        <a:p>
          <a:endParaRPr lang="th-TH"/>
        </a:p>
      </dgm:t>
    </dgm:pt>
    <dgm:pt modelId="{30778C28-BE6D-4036-8B4E-E7D69E30F2F9}" type="sibTrans" cxnId="{E48A73A0-5D79-448F-A5FA-5B3D053694A2}">
      <dgm:prSet/>
      <dgm:spPr/>
      <dgm:t>
        <a:bodyPr/>
        <a:lstStyle/>
        <a:p>
          <a:endParaRPr lang="th-TH"/>
        </a:p>
      </dgm:t>
    </dgm:pt>
    <dgm:pt modelId="{6D372433-E278-440A-BFE4-A0F3821CFF93}" type="pres">
      <dgm:prSet presAssocID="{D469FCFC-C4B9-4FFE-8ED3-9B7468D034C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6AB1A7B7-9147-4E80-B6BD-E6F214D621F9}" type="pres">
      <dgm:prSet presAssocID="{F603C3E8-E20E-48E7-B9D9-7EB2F471887D}" presName="comp" presStyleCnt="0"/>
      <dgm:spPr/>
    </dgm:pt>
    <dgm:pt modelId="{CDB81662-A00A-4E02-9235-7664BF4B2306}" type="pres">
      <dgm:prSet presAssocID="{F603C3E8-E20E-48E7-B9D9-7EB2F471887D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E53FD2D-BE4D-41A6-AD5D-929C3DAB8F60}" type="pres">
      <dgm:prSet presAssocID="{F603C3E8-E20E-48E7-B9D9-7EB2F471887D}" presName="rect1" presStyleLbl="lnNode1" presStyleIdx="0" presStyleCnt="3" custScaleX="6053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79BFABE8-F133-46FD-BE9A-2E1C631B26CC}" type="pres">
      <dgm:prSet presAssocID="{AFC68F63-13D3-4741-BE7A-4C6108BA04CC}" presName="sibTrans" presStyleCnt="0"/>
      <dgm:spPr/>
    </dgm:pt>
    <dgm:pt modelId="{FC74DCE6-5854-4D8C-8F3C-99E0C0E506EB}" type="pres">
      <dgm:prSet presAssocID="{BE1555FB-00A9-4EA1-9838-6B5DB9D7791A}" presName="comp" presStyleCnt="0"/>
      <dgm:spPr/>
    </dgm:pt>
    <dgm:pt modelId="{F549D30E-C78B-44F7-83E9-8D96B07B4D02}" type="pres">
      <dgm:prSet presAssocID="{BE1555FB-00A9-4EA1-9838-6B5DB9D7791A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1F11EF8F-4EA3-46EB-8847-826345621835}" type="pres">
      <dgm:prSet presAssocID="{BE1555FB-00A9-4EA1-9838-6B5DB9D7791A}" presName="rect1" presStyleLbl="lnNode1" presStyleIdx="1" presStyleCnt="3" custScaleX="5991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556DE2A7-B2D4-4B6E-AF1C-DE6C69497C60}" type="pres">
      <dgm:prSet presAssocID="{34A821EF-2A84-44C0-A9C1-93068627ACE5}" presName="sibTrans" presStyleCnt="0"/>
      <dgm:spPr/>
    </dgm:pt>
    <dgm:pt modelId="{FD3452A0-C5BE-498B-9C4C-FF5320DB173B}" type="pres">
      <dgm:prSet presAssocID="{069229FC-8BE3-487E-BF3D-EE9A51985F3A}" presName="comp" presStyleCnt="0"/>
      <dgm:spPr/>
    </dgm:pt>
    <dgm:pt modelId="{BE851F61-2837-4C04-8378-AFA0CEFF48FF}" type="pres">
      <dgm:prSet presAssocID="{069229FC-8BE3-487E-BF3D-EE9A51985F3A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14BE1744-9C48-44E9-8648-14183B9B894E}" type="pres">
      <dgm:prSet presAssocID="{069229FC-8BE3-487E-BF3D-EE9A51985F3A}" presName="rect1" presStyleLbl="lnNode1" presStyleIdx="2" presStyleCnt="3" custScaleX="8002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th-TH"/>
        </a:p>
      </dgm:t>
    </dgm:pt>
  </dgm:ptLst>
  <dgm:cxnLst>
    <dgm:cxn modelId="{3BD85EE2-9511-40F3-B8DC-63FF1A2C67AC}" type="presOf" srcId="{10CBAF67-C3DF-47A2-BE1F-CD5374258F90}" destId="{BE851F61-2837-4C04-8378-AFA0CEFF48FF}" srcOrd="0" destOrd="4" presId="urn:microsoft.com/office/officeart/2008/layout/AlternatingPictureBlocks"/>
    <dgm:cxn modelId="{C92BAD16-8079-4A16-B7F2-4B19640EABBF}" srcId="{D469FCFC-C4B9-4FFE-8ED3-9B7468D034C4}" destId="{069229FC-8BE3-487E-BF3D-EE9A51985F3A}" srcOrd="2" destOrd="0" parTransId="{D0BA203A-541C-4F43-91C0-1D0C6D10D949}" sibTransId="{CBDD4E65-1165-46A0-B288-0807B933BF9B}"/>
    <dgm:cxn modelId="{7534FEFB-9100-4BFF-94E5-D457BE169BB2}" type="presOf" srcId="{33EFD807-469D-4AA0-9EA1-0335B2180966}" destId="{BE851F61-2837-4C04-8378-AFA0CEFF48FF}" srcOrd="0" destOrd="1" presId="urn:microsoft.com/office/officeart/2008/layout/AlternatingPictureBlocks"/>
    <dgm:cxn modelId="{C21ADE05-2146-43EE-8B9F-B4622BDC2BA5}" type="presOf" srcId="{BC1242B4-9285-4CD1-ABF4-91FC98AF500B}" destId="{F549D30E-C78B-44F7-83E9-8D96B07B4D02}" srcOrd="0" destOrd="2" presId="urn:microsoft.com/office/officeart/2008/layout/AlternatingPictureBlocks"/>
    <dgm:cxn modelId="{7C468552-CE9F-4746-8079-7D5A0F22AB6D}" type="presOf" srcId="{1105A237-5238-4123-949B-18B634A074F9}" destId="{F549D30E-C78B-44F7-83E9-8D96B07B4D02}" srcOrd="0" destOrd="3" presId="urn:microsoft.com/office/officeart/2008/layout/AlternatingPictureBlocks"/>
    <dgm:cxn modelId="{D525FEB4-3F99-4186-AF6A-31F2DEFDE5F8}" type="presOf" srcId="{C6D05C25-2ADA-40AA-9764-B200E97A2B56}" destId="{BE851F61-2837-4C04-8378-AFA0CEFF48FF}" srcOrd="0" destOrd="3" presId="urn:microsoft.com/office/officeart/2008/layout/AlternatingPictureBlocks"/>
    <dgm:cxn modelId="{73EB87DA-FB86-4D7C-B7CB-36606D486717}" srcId="{BE1555FB-00A9-4EA1-9838-6B5DB9D7791A}" destId="{1105A237-5238-4123-949B-18B634A074F9}" srcOrd="2" destOrd="0" parTransId="{61FAA21A-A4E0-45FD-8E61-8D5C1E31D968}" sibTransId="{7CF6DC50-068E-46B5-BB4D-582DB4063E20}"/>
    <dgm:cxn modelId="{43C26E4E-B0BE-4EBA-BD59-153E4A7D44D5}" srcId="{069229FC-8BE3-487E-BF3D-EE9A51985F3A}" destId="{E364CDFB-E6BD-48E0-B397-8CD1E04B1B02}" srcOrd="1" destOrd="0" parTransId="{3D095903-64D7-417F-82E7-3F0C22E35B76}" sibTransId="{F031A6AF-7035-4671-99B8-93DD250D0725}"/>
    <dgm:cxn modelId="{83FAEEC0-CE22-4622-96C8-05ED59A123D6}" type="presOf" srcId="{D469FCFC-C4B9-4FFE-8ED3-9B7468D034C4}" destId="{6D372433-E278-440A-BFE4-A0F3821CFF93}" srcOrd="0" destOrd="0" presId="urn:microsoft.com/office/officeart/2008/layout/AlternatingPictureBlocks"/>
    <dgm:cxn modelId="{A8ED6C9A-4F5A-4FED-9990-E3E5A9E31679}" srcId="{D469FCFC-C4B9-4FFE-8ED3-9B7468D034C4}" destId="{F603C3E8-E20E-48E7-B9D9-7EB2F471887D}" srcOrd="0" destOrd="0" parTransId="{4BFA518B-A325-448E-84F2-D2B069C704C1}" sibTransId="{AFC68F63-13D3-4741-BE7A-4C6108BA04CC}"/>
    <dgm:cxn modelId="{3B7605C6-A12C-4E93-BD30-C2EDF160AFF9}" srcId="{069229FC-8BE3-487E-BF3D-EE9A51985F3A}" destId="{C6D05C25-2ADA-40AA-9764-B200E97A2B56}" srcOrd="2" destOrd="0" parTransId="{60B1E259-FBA2-4CEA-8F51-F6B5CF9053A2}" sibTransId="{93B5CE45-7C9F-444B-BC73-A874E41F044A}"/>
    <dgm:cxn modelId="{6407FF0A-7909-4330-A709-EFAE00F4845E}" srcId="{BE1555FB-00A9-4EA1-9838-6B5DB9D7791A}" destId="{E38FC8D4-46DB-401A-807D-21B8679371CB}" srcOrd="0" destOrd="0" parTransId="{20FE9988-50B6-4A09-8EFF-C24A9B690C9C}" sibTransId="{8DE2D2C3-53CB-454B-A78E-35A5E9E737A2}"/>
    <dgm:cxn modelId="{B2F4363A-2D17-4EB1-A049-A76AC5B8AB8B}" type="presOf" srcId="{E38FC8D4-46DB-401A-807D-21B8679371CB}" destId="{F549D30E-C78B-44F7-83E9-8D96B07B4D02}" srcOrd="0" destOrd="1" presId="urn:microsoft.com/office/officeart/2008/layout/AlternatingPictureBlocks"/>
    <dgm:cxn modelId="{6B29DF29-12A7-4344-A2C7-11F4D2A4B394}" srcId="{BE1555FB-00A9-4EA1-9838-6B5DB9D7791A}" destId="{BC1242B4-9285-4CD1-ABF4-91FC98AF500B}" srcOrd="1" destOrd="0" parTransId="{BA0DDF8A-E8FD-45D8-8C45-9B713E0FD3A3}" sibTransId="{9CFC35B6-09B8-4E25-81DD-9AC88E98C58E}"/>
    <dgm:cxn modelId="{076AC3DA-E377-4CC5-83EC-AFEFE1AC3A35}" srcId="{D469FCFC-C4B9-4FFE-8ED3-9B7468D034C4}" destId="{BE1555FB-00A9-4EA1-9838-6B5DB9D7791A}" srcOrd="1" destOrd="0" parTransId="{67C00282-7AD9-4C0E-A315-E3FF489A7B23}" sibTransId="{34A821EF-2A84-44C0-A9C1-93068627ACE5}"/>
    <dgm:cxn modelId="{EAEDE900-B52A-449A-BAA7-0F65FE7708AB}" srcId="{069229FC-8BE3-487E-BF3D-EE9A51985F3A}" destId="{33EFD807-469D-4AA0-9EA1-0335B2180966}" srcOrd="0" destOrd="0" parTransId="{E2750197-E12D-4767-8512-632DFFD04997}" sibTransId="{291F0AA4-CFD3-4FC7-9304-F473E33A8557}"/>
    <dgm:cxn modelId="{E2F26ADE-92EA-48A7-BB1C-FDE1E1F57037}" type="presOf" srcId="{BE1555FB-00A9-4EA1-9838-6B5DB9D7791A}" destId="{F549D30E-C78B-44F7-83E9-8D96B07B4D02}" srcOrd="0" destOrd="0" presId="urn:microsoft.com/office/officeart/2008/layout/AlternatingPictureBlocks"/>
    <dgm:cxn modelId="{D3152143-E420-49D9-8E1B-7E63A95AE2AA}" type="presOf" srcId="{F603C3E8-E20E-48E7-B9D9-7EB2F471887D}" destId="{CDB81662-A00A-4E02-9235-7664BF4B2306}" srcOrd="0" destOrd="0" presId="urn:microsoft.com/office/officeart/2008/layout/AlternatingPictureBlocks"/>
    <dgm:cxn modelId="{E48A73A0-5D79-448F-A5FA-5B3D053694A2}" srcId="{069229FC-8BE3-487E-BF3D-EE9A51985F3A}" destId="{10CBAF67-C3DF-47A2-BE1F-CD5374258F90}" srcOrd="3" destOrd="0" parTransId="{06812B0D-8DA3-46AF-9253-44DFFA4C702E}" sibTransId="{30778C28-BE6D-4036-8B4E-E7D69E30F2F9}"/>
    <dgm:cxn modelId="{07FB1827-A086-48CB-AFA9-D2CC88C76AD6}" type="presOf" srcId="{E364CDFB-E6BD-48E0-B397-8CD1E04B1B02}" destId="{BE851F61-2837-4C04-8378-AFA0CEFF48FF}" srcOrd="0" destOrd="2" presId="urn:microsoft.com/office/officeart/2008/layout/AlternatingPictureBlocks"/>
    <dgm:cxn modelId="{9F778F2D-FB20-4C04-A8F2-DEFB8A45F94D}" type="presOf" srcId="{069229FC-8BE3-487E-BF3D-EE9A51985F3A}" destId="{BE851F61-2837-4C04-8378-AFA0CEFF48FF}" srcOrd="0" destOrd="0" presId="urn:microsoft.com/office/officeart/2008/layout/AlternatingPictureBlocks"/>
    <dgm:cxn modelId="{D9745954-76DB-4EC9-BBBA-4AA7773E9951}" type="presParOf" srcId="{6D372433-E278-440A-BFE4-A0F3821CFF93}" destId="{6AB1A7B7-9147-4E80-B6BD-E6F214D621F9}" srcOrd="0" destOrd="0" presId="urn:microsoft.com/office/officeart/2008/layout/AlternatingPictureBlocks"/>
    <dgm:cxn modelId="{F335A7CB-2593-483A-8493-4C0E45074EB1}" type="presParOf" srcId="{6AB1A7B7-9147-4E80-B6BD-E6F214D621F9}" destId="{CDB81662-A00A-4E02-9235-7664BF4B2306}" srcOrd="0" destOrd="0" presId="urn:microsoft.com/office/officeart/2008/layout/AlternatingPictureBlocks"/>
    <dgm:cxn modelId="{C5ACAC5E-F89A-4627-BFF1-FCE36A4F7C36}" type="presParOf" srcId="{6AB1A7B7-9147-4E80-B6BD-E6F214D621F9}" destId="{BE53FD2D-BE4D-41A6-AD5D-929C3DAB8F60}" srcOrd="1" destOrd="0" presId="urn:microsoft.com/office/officeart/2008/layout/AlternatingPictureBlocks"/>
    <dgm:cxn modelId="{46B353CF-AA7D-423D-A92C-07897424CD1B}" type="presParOf" srcId="{6D372433-E278-440A-BFE4-A0F3821CFF93}" destId="{79BFABE8-F133-46FD-BE9A-2E1C631B26CC}" srcOrd="1" destOrd="0" presId="urn:microsoft.com/office/officeart/2008/layout/AlternatingPictureBlocks"/>
    <dgm:cxn modelId="{6F8BD562-755B-4D4B-B1EC-49DED0D0DDD8}" type="presParOf" srcId="{6D372433-E278-440A-BFE4-A0F3821CFF93}" destId="{FC74DCE6-5854-4D8C-8F3C-99E0C0E506EB}" srcOrd="2" destOrd="0" presId="urn:microsoft.com/office/officeart/2008/layout/AlternatingPictureBlocks"/>
    <dgm:cxn modelId="{5AE32274-7D6F-4B4F-BD0E-5A4902733F19}" type="presParOf" srcId="{FC74DCE6-5854-4D8C-8F3C-99E0C0E506EB}" destId="{F549D30E-C78B-44F7-83E9-8D96B07B4D02}" srcOrd="0" destOrd="0" presId="urn:microsoft.com/office/officeart/2008/layout/AlternatingPictureBlocks"/>
    <dgm:cxn modelId="{6DDB3FA7-ACA9-4024-8DF2-813FE54B7DD2}" type="presParOf" srcId="{FC74DCE6-5854-4D8C-8F3C-99E0C0E506EB}" destId="{1F11EF8F-4EA3-46EB-8847-826345621835}" srcOrd="1" destOrd="0" presId="urn:microsoft.com/office/officeart/2008/layout/AlternatingPictureBlocks"/>
    <dgm:cxn modelId="{15AD5486-6E87-4720-B03E-A7FAF2A3170A}" type="presParOf" srcId="{6D372433-E278-440A-BFE4-A0F3821CFF93}" destId="{556DE2A7-B2D4-4B6E-AF1C-DE6C69497C60}" srcOrd="3" destOrd="0" presId="urn:microsoft.com/office/officeart/2008/layout/AlternatingPictureBlocks"/>
    <dgm:cxn modelId="{BCCC5525-EDC8-45B2-977A-5BCEEC9B89CE}" type="presParOf" srcId="{6D372433-E278-440A-BFE4-A0F3821CFF93}" destId="{FD3452A0-C5BE-498B-9C4C-FF5320DB173B}" srcOrd="4" destOrd="0" presId="urn:microsoft.com/office/officeart/2008/layout/AlternatingPictureBlocks"/>
    <dgm:cxn modelId="{9EBC19F8-83D2-4998-89A8-C6B657B754BE}" type="presParOf" srcId="{FD3452A0-C5BE-498B-9C4C-FF5320DB173B}" destId="{BE851F61-2837-4C04-8378-AFA0CEFF48FF}" srcOrd="0" destOrd="0" presId="urn:microsoft.com/office/officeart/2008/layout/AlternatingPictureBlocks"/>
    <dgm:cxn modelId="{DB1BF5EF-CA0B-4BA5-B494-7B414E283240}" type="presParOf" srcId="{FD3452A0-C5BE-498B-9C4C-FF5320DB173B}" destId="{14BE1744-9C48-44E9-8648-14183B9B894E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/>
      <dgm:spPr/>
      <dgm:t>
        <a:bodyPr/>
        <a:lstStyle/>
        <a:p>
          <a:r>
            <a:rPr lang="en-US" dirty="0" smtClean="0">
              <a:latin typeface="TH SarabunPSK" pitchFamily="34" charset="-34"/>
              <a:cs typeface="TH SarabunPSK" pitchFamily="34" charset="-34"/>
            </a:rPr>
            <a:t>COMMAND</a:t>
          </a:r>
          <a:endParaRPr lang="th-TH" dirty="0"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13363AAA-B71F-402A-9E9E-48BE5DB32CAB}">
      <dgm:prSet phldrT="[ข้อความ]"/>
      <dgm:spPr/>
      <dgm:t>
        <a:bodyPr/>
        <a:lstStyle/>
        <a:p>
          <a:r>
            <a:rPr lang="en-US" dirty="0" err="1" smtClean="0">
              <a:latin typeface="TH SarabunPSK" pitchFamily="34" charset="-34"/>
              <a:cs typeface="TH SarabunPSK" pitchFamily="34" charset="-34"/>
            </a:rPr>
            <a:t>var</a:t>
          </a:r>
          <a:r>
            <a:rPr lang="en-US" dirty="0" smtClean="0">
              <a:latin typeface="TH SarabunPSK" pitchFamily="34" charset="-34"/>
              <a:cs typeface="TH SarabunPSK" pitchFamily="34" charset="-34"/>
            </a:rPr>
            <a:t> a = 5;</a:t>
          </a:r>
          <a:endParaRPr lang="th-TH" dirty="0">
            <a:latin typeface="TH SarabunPSK" pitchFamily="34" charset="-34"/>
            <a:cs typeface="TH SarabunPSK" pitchFamily="34" charset="-34"/>
          </a:endParaRPr>
        </a:p>
      </dgm:t>
    </dgm:pt>
    <dgm:pt modelId="{A3E7DF09-B8A1-49FF-AF4E-2507F4CE8796}" type="parTrans" cxnId="{6C2D03CC-46C4-4D25-A060-34FA13BC24DD}">
      <dgm:prSet/>
      <dgm:spPr/>
      <dgm:t>
        <a:bodyPr/>
        <a:lstStyle/>
        <a:p>
          <a:endParaRPr lang="th-TH"/>
        </a:p>
      </dgm:t>
    </dgm:pt>
    <dgm:pt modelId="{65C66497-4BEB-4C0B-9F28-B43E104D1D48}" type="sibTrans" cxnId="{6C2D03CC-46C4-4D25-A060-34FA13BC24DD}">
      <dgm:prSet/>
      <dgm:spPr/>
      <dgm:t>
        <a:bodyPr/>
        <a:lstStyle/>
        <a:p>
          <a:endParaRPr lang="th-TH"/>
        </a:p>
      </dgm:t>
    </dgm:pt>
    <dgm:pt modelId="{BB1D1849-F177-457F-AEC1-4A376FE4495F}">
      <dgm:prSet phldrT="[ข้อความ]"/>
      <dgm:spPr/>
      <dgm:t>
        <a:bodyPr/>
        <a:lstStyle/>
        <a:p>
          <a:r>
            <a:rPr lang="en-US" dirty="0" smtClean="0">
              <a:latin typeface="TH SarabunPSK" pitchFamily="34" charset="-34"/>
              <a:cs typeface="TH SarabunPSK" pitchFamily="34" charset="-34"/>
            </a:rPr>
            <a:t>FUNCTION</a:t>
          </a:r>
          <a:endParaRPr lang="th-TH" dirty="0">
            <a:latin typeface="TH SarabunPSK" pitchFamily="34" charset="-34"/>
            <a:cs typeface="TH SarabunPSK" pitchFamily="34" charset="-34"/>
          </a:endParaRPr>
        </a:p>
      </dgm:t>
    </dgm:pt>
    <dgm:pt modelId="{C1DB6681-204B-4138-AC36-7D6396C8CE2B}" type="parTrans" cxnId="{F3A4658D-365E-43D1-9EAF-6B3F155DAC76}">
      <dgm:prSet/>
      <dgm:spPr/>
      <dgm:t>
        <a:bodyPr/>
        <a:lstStyle/>
        <a:p>
          <a:endParaRPr lang="th-TH"/>
        </a:p>
      </dgm:t>
    </dgm:pt>
    <dgm:pt modelId="{6F718097-9090-42AE-8D77-9E1153AF826D}" type="sibTrans" cxnId="{F3A4658D-365E-43D1-9EAF-6B3F155DAC76}">
      <dgm:prSet/>
      <dgm:spPr/>
      <dgm:t>
        <a:bodyPr/>
        <a:lstStyle/>
        <a:p>
          <a:endParaRPr lang="th-TH"/>
        </a:p>
      </dgm:t>
    </dgm:pt>
    <dgm:pt modelId="{64610D26-D830-45BA-BB36-1EA8D9770136}">
      <dgm:prSet phldrT="[ข้อความ]"/>
      <dgm:spPr/>
      <dgm:t>
        <a:bodyPr/>
        <a:lstStyle/>
        <a:p>
          <a:r>
            <a:rPr lang="th-TH" dirty="0" smtClean="0"/>
            <a:t>ชุดของ </a:t>
          </a:r>
          <a:r>
            <a:rPr lang="en-US" dirty="0" smtClean="0"/>
            <a:t>command </a:t>
          </a:r>
          <a:r>
            <a:rPr lang="th-TH" dirty="0" smtClean="0"/>
            <a:t>อาจ </a:t>
          </a:r>
          <a:r>
            <a:rPr lang="en-US" dirty="0" smtClean="0"/>
            <a:t>Return </a:t>
          </a:r>
          <a:r>
            <a:rPr lang="th-TH" dirty="0" smtClean="0"/>
            <a:t>ค่าหรือไม่ก็ได้</a:t>
          </a:r>
          <a:endParaRPr lang="th-TH" dirty="0"/>
        </a:p>
      </dgm:t>
    </dgm:pt>
    <dgm:pt modelId="{2FC6E394-BE99-4BE2-B090-B83B3BF283EE}" type="parTrans" cxnId="{4D2835E0-1008-42B4-9390-B68E6221B381}">
      <dgm:prSet/>
      <dgm:spPr/>
      <dgm:t>
        <a:bodyPr/>
        <a:lstStyle/>
        <a:p>
          <a:endParaRPr lang="th-TH"/>
        </a:p>
      </dgm:t>
    </dgm:pt>
    <dgm:pt modelId="{6FE74782-94BE-4769-851A-6036791ACCFC}" type="sibTrans" cxnId="{4D2835E0-1008-42B4-9390-B68E6221B381}">
      <dgm:prSet/>
      <dgm:spPr/>
      <dgm:t>
        <a:bodyPr/>
        <a:lstStyle/>
        <a:p>
          <a:endParaRPr lang="th-TH"/>
        </a:p>
      </dgm:t>
    </dgm:pt>
    <dgm:pt modelId="{7395BF58-23C4-4560-9E0D-9A194625EB14}">
      <dgm:prSet phldrT="[ข้อความ]"/>
      <dgm:spPr/>
      <dgm:t>
        <a:bodyPr/>
        <a:lstStyle/>
        <a:p>
          <a:r>
            <a:rPr lang="th-TH" dirty="0" smtClean="0">
              <a:latin typeface="TH SarabunPSK" pitchFamily="34" charset="-34"/>
              <a:cs typeface="TH SarabunPSK" pitchFamily="34" charset="-34"/>
            </a:rPr>
            <a:t>ต้องจบบรรทัดด้วย </a:t>
          </a:r>
          <a:r>
            <a:rPr lang="en-US" dirty="0" smtClean="0">
              <a:latin typeface="TH SarabunPSK" pitchFamily="34" charset="-34"/>
              <a:cs typeface="TH SarabunPSK" pitchFamily="34" charset="-34"/>
            </a:rPr>
            <a:t>; </a:t>
          </a:r>
          <a:r>
            <a:rPr lang="th-TH" dirty="0" smtClean="0">
              <a:latin typeface="TH SarabunPSK" pitchFamily="34" charset="-34"/>
              <a:cs typeface="TH SarabunPSK" pitchFamily="34" charset="-34"/>
            </a:rPr>
            <a:t>เสมอ</a:t>
          </a:r>
          <a:endParaRPr lang="th-TH" dirty="0">
            <a:latin typeface="TH SarabunPSK" pitchFamily="34" charset="-34"/>
            <a:cs typeface="TH SarabunPSK" pitchFamily="34" charset="-34"/>
          </a:endParaRPr>
        </a:p>
      </dgm:t>
    </dgm:pt>
    <dgm:pt modelId="{E7CB3107-D0B7-4285-8C31-CEC1606382F4}" type="parTrans" cxnId="{1DE4F5D6-C1BE-42F0-A56B-DDCF7F487138}">
      <dgm:prSet/>
      <dgm:spPr/>
      <dgm:t>
        <a:bodyPr/>
        <a:lstStyle/>
        <a:p>
          <a:endParaRPr lang="th-TH"/>
        </a:p>
      </dgm:t>
    </dgm:pt>
    <dgm:pt modelId="{3E79F99F-DB9A-4E1F-96F2-10AB8BF0F175}" type="sibTrans" cxnId="{1DE4F5D6-C1BE-42F0-A56B-DDCF7F487138}">
      <dgm:prSet/>
      <dgm:spPr/>
      <dgm:t>
        <a:bodyPr/>
        <a:lstStyle/>
        <a:p>
          <a:endParaRPr lang="th-TH"/>
        </a:p>
      </dgm:t>
    </dgm:pt>
    <dgm:pt modelId="{C4D6ED55-4478-4ABA-B4C1-7070E7C12716}">
      <dgm:prSet phldrT="[ข้อความ]"/>
      <dgm:spPr/>
      <dgm:t>
        <a:bodyPr/>
        <a:lstStyle/>
        <a:p>
          <a:r>
            <a:rPr lang="en-US" dirty="0" smtClean="0"/>
            <a:t>alert (“xxx”); = </a:t>
          </a:r>
          <a:r>
            <a:rPr lang="th-TH" dirty="0" smtClean="0"/>
            <a:t>แสดงกล่องข้อความ </a:t>
          </a:r>
          <a:r>
            <a:rPr lang="en-US" dirty="0" smtClean="0"/>
            <a:t>“xxx” </a:t>
          </a:r>
          <a:r>
            <a:rPr lang="th-TH" dirty="0" smtClean="0"/>
            <a:t>ที่หน้าจอ ผู้ใช้กด </a:t>
          </a:r>
          <a:r>
            <a:rPr lang="en-US" dirty="0" smtClean="0"/>
            <a:t>OK </a:t>
          </a:r>
          <a:r>
            <a:rPr lang="th-TH" dirty="0" smtClean="0"/>
            <a:t>กล่องข้อความก็จะหายไป</a:t>
          </a:r>
          <a:endParaRPr lang="th-TH" dirty="0"/>
        </a:p>
      </dgm:t>
    </dgm:pt>
    <dgm:pt modelId="{F4A89821-C6A0-42D3-8B15-6DF575171416}" type="parTrans" cxnId="{3CCB3524-BBCB-4118-8BCC-A18974EAF4C1}">
      <dgm:prSet/>
      <dgm:spPr/>
    </dgm:pt>
    <dgm:pt modelId="{5DE89BC0-44F3-434F-B6A5-0B71363B1E3C}" type="sibTrans" cxnId="{3CCB3524-BBCB-4118-8BCC-A18974EAF4C1}">
      <dgm:prSet/>
      <dgm:spPr/>
    </dgm:pt>
    <dgm:pt modelId="{E00043F8-AC9B-4E1B-93A3-608AAA48DC9D}" type="pres">
      <dgm:prSet presAssocID="{59C8E3D0-4E5B-42BB-BC3F-92D054F2C5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683AE40-72E3-4BEE-BADA-4F4C97A4A534}" type="pres">
      <dgm:prSet presAssocID="{41633787-40C0-4CE7-8F0A-571CE8B8EAD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2959EE0-9113-4292-A41E-AA794380703E}" type="pres">
      <dgm:prSet presAssocID="{41633787-40C0-4CE7-8F0A-571CE8B8EAD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5B0E943-21C1-4EAB-938D-D9F63F333BEC}" type="pres">
      <dgm:prSet presAssocID="{BB1D1849-F177-457F-AEC1-4A376FE4495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28EA8D7-6E9D-49A8-AE17-345CABB48BF7}" type="pres">
      <dgm:prSet presAssocID="{BB1D1849-F177-457F-AEC1-4A376FE4495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E0EDEB33-EA07-4077-9D2B-214187A4E649}" type="presOf" srcId="{13363AAA-B71F-402A-9E9E-48BE5DB32CAB}" destId="{B2959EE0-9113-4292-A41E-AA794380703E}" srcOrd="0" destOrd="0" presId="urn:microsoft.com/office/officeart/2005/8/layout/vList2"/>
    <dgm:cxn modelId="{22159009-7101-41FB-BEE7-CA95F4200674}" type="presOf" srcId="{59C8E3D0-4E5B-42BB-BC3F-92D054F2C590}" destId="{E00043F8-AC9B-4E1B-93A3-608AAA48DC9D}" srcOrd="0" destOrd="0" presId="urn:microsoft.com/office/officeart/2005/8/layout/vList2"/>
    <dgm:cxn modelId="{4D2835E0-1008-42B4-9390-B68E6221B381}" srcId="{BB1D1849-F177-457F-AEC1-4A376FE4495F}" destId="{64610D26-D830-45BA-BB36-1EA8D9770136}" srcOrd="0" destOrd="0" parTransId="{2FC6E394-BE99-4BE2-B090-B83B3BF283EE}" sibTransId="{6FE74782-94BE-4769-851A-6036791ACCFC}"/>
    <dgm:cxn modelId="{DEBB0E81-75B8-4C06-A2A5-084173BB4821}" type="presOf" srcId="{7395BF58-23C4-4560-9E0D-9A194625EB14}" destId="{B2959EE0-9113-4292-A41E-AA794380703E}" srcOrd="0" destOrd="1" presId="urn:microsoft.com/office/officeart/2005/8/layout/vList2"/>
    <dgm:cxn modelId="{F3A4658D-365E-43D1-9EAF-6B3F155DAC76}" srcId="{59C8E3D0-4E5B-42BB-BC3F-92D054F2C590}" destId="{BB1D1849-F177-457F-AEC1-4A376FE4495F}" srcOrd="1" destOrd="0" parTransId="{C1DB6681-204B-4138-AC36-7D6396C8CE2B}" sibTransId="{6F718097-9090-42AE-8D77-9E1153AF826D}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3CCB3524-BBCB-4118-8BCC-A18974EAF4C1}" srcId="{BB1D1849-F177-457F-AEC1-4A376FE4495F}" destId="{C4D6ED55-4478-4ABA-B4C1-7070E7C12716}" srcOrd="1" destOrd="0" parTransId="{F4A89821-C6A0-42D3-8B15-6DF575171416}" sibTransId="{5DE89BC0-44F3-434F-B6A5-0B71363B1E3C}"/>
    <dgm:cxn modelId="{3B26FBB7-CBB3-478C-8237-DC9B8F2E0D50}" type="presOf" srcId="{BB1D1849-F177-457F-AEC1-4A376FE4495F}" destId="{A5B0E943-21C1-4EAB-938D-D9F63F333BEC}" srcOrd="0" destOrd="0" presId="urn:microsoft.com/office/officeart/2005/8/layout/vList2"/>
    <dgm:cxn modelId="{BC68C458-1A11-4256-BDD7-044314E7389D}" type="presOf" srcId="{64610D26-D830-45BA-BB36-1EA8D9770136}" destId="{D28EA8D7-6E9D-49A8-AE17-345CABB48BF7}" srcOrd="0" destOrd="0" presId="urn:microsoft.com/office/officeart/2005/8/layout/vList2"/>
    <dgm:cxn modelId="{1DE4F5D6-C1BE-42F0-A56B-DDCF7F487138}" srcId="{41633787-40C0-4CE7-8F0A-571CE8B8EAD5}" destId="{7395BF58-23C4-4560-9E0D-9A194625EB14}" srcOrd="1" destOrd="0" parTransId="{E7CB3107-D0B7-4285-8C31-CEC1606382F4}" sibTransId="{3E79F99F-DB9A-4E1F-96F2-10AB8BF0F175}"/>
    <dgm:cxn modelId="{6C2D03CC-46C4-4D25-A060-34FA13BC24DD}" srcId="{41633787-40C0-4CE7-8F0A-571CE8B8EAD5}" destId="{13363AAA-B71F-402A-9E9E-48BE5DB32CAB}" srcOrd="0" destOrd="0" parTransId="{A3E7DF09-B8A1-49FF-AF4E-2507F4CE8796}" sibTransId="{65C66497-4BEB-4C0B-9F28-B43E104D1D48}"/>
    <dgm:cxn modelId="{4197C92A-4A29-441C-B7EB-B6FF3BFCE8E9}" type="presOf" srcId="{C4D6ED55-4478-4ABA-B4C1-7070E7C12716}" destId="{D28EA8D7-6E9D-49A8-AE17-345CABB48BF7}" srcOrd="0" destOrd="1" presId="urn:microsoft.com/office/officeart/2005/8/layout/vList2"/>
    <dgm:cxn modelId="{8355A42F-4AF3-429B-A1ED-2F978401E087}" type="presOf" srcId="{41633787-40C0-4CE7-8F0A-571CE8B8EAD5}" destId="{C683AE40-72E3-4BEE-BADA-4F4C97A4A534}" srcOrd="0" destOrd="0" presId="urn:microsoft.com/office/officeart/2005/8/layout/vList2"/>
    <dgm:cxn modelId="{606903F6-4D9D-473F-8625-69CA40B85B03}" type="presParOf" srcId="{E00043F8-AC9B-4E1B-93A3-608AAA48DC9D}" destId="{C683AE40-72E3-4BEE-BADA-4F4C97A4A534}" srcOrd="0" destOrd="0" presId="urn:microsoft.com/office/officeart/2005/8/layout/vList2"/>
    <dgm:cxn modelId="{D4214A69-B9D7-4C4E-83AD-AABD6C56BB80}" type="presParOf" srcId="{E00043F8-AC9B-4E1B-93A3-608AAA48DC9D}" destId="{B2959EE0-9113-4292-A41E-AA794380703E}" srcOrd="1" destOrd="0" presId="urn:microsoft.com/office/officeart/2005/8/layout/vList2"/>
    <dgm:cxn modelId="{A81B95BE-ED80-4E0A-BB64-19E4CB99D869}" type="presParOf" srcId="{E00043F8-AC9B-4E1B-93A3-608AAA48DC9D}" destId="{A5B0E943-21C1-4EAB-938D-D9F63F333BEC}" srcOrd="2" destOrd="0" presId="urn:microsoft.com/office/officeart/2005/8/layout/vList2"/>
    <dgm:cxn modelId="{21271C1B-3432-4FCC-BEF7-520617612394}" type="presParOf" srcId="{E00043F8-AC9B-4E1B-93A3-608AAA48DC9D}" destId="{D28EA8D7-6E9D-49A8-AE17-345CABB48BF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/>
      <dgm:spPr/>
      <dgm:t>
        <a:bodyPr/>
        <a:lstStyle/>
        <a:p>
          <a:r>
            <a:rPr lang="en-US" dirty="0" smtClean="0">
              <a:latin typeface="TH SarabunPSK" pitchFamily="34" charset="-34"/>
              <a:cs typeface="TH SarabunPSK" pitchFamily="34" charset="-34"/>
            </a:rPr>
            <a:t>Function </a:t>
          </a:r>
          <a:r>
            <a:rPr lang="en-US" dirty="0" err="1" smtClean="0">
              <a:latin typeface="TH SarabunPSK" pitchFamily="34" charset="-34"/>
              <a:cs typeface="TH SarabunPSK" pitchFamily="34" charset="-34"/>
            </a:rPr>
            <a:t>function_name</a:t>
          </a:r>
          <a:r>
            <a:rPr lang="en-US" dirty="0" smtClean="0">
              <a:latin typeface="TH SarabunPSK" pitchFamily="34" charset="-34"/>
              <a:cs typeface="TH SarabunPSK" pitchFamily="34" charset="-34"/>
            </a:rPr>
            <a:t>(parameter1, parameter2, …) </a:t>
          </a:r>
        </a:p>
        <a:p>
          <a:r>
            <a:rPr lang="en-US" dirty="0" smtClean="0">
              <a:latin typeface="TH SarabunPSK" pitchFamily="34" charset="-34"/>
              <a:cs typeface="TH SarabunPSK" pitchFamily="34" charset="-34"/>
            </a:rPr>
            <a:t>{</a:t>
          </a:r>
        </a:p>
        <a:p>
          <a:r>
            <a:rPr lang="en-US" dirty="0" smtClean="0">
              <a:latin typeface="TH SarabunPSK" pitchFamily="34" charset="-34"/>
              <a:cs typeface="TH SarabunPSK" pitchFamily="34" charset="-34"/>
            </a:rPr>
            <a:t>	command1 ;</a:t>
          </a:r>
        </a:p>
        <a:p>
          <a:r>
            <a:rPr lang="en-US" dirty="0" smtClean="0">
              <a:latin typeface="TH SarabunPSK" pitchFamily="34" charset="-34"/>
              <a:cs typeface="TH SarabunPSK" pitchFamily="34" charset="-34"/>
            </a:rPr>
            <a:t>	command2 ;</a:t>
          </a:r>
        </a:p>
        <a:p>
          <a:r>
            <a:rPr lang="en-US" dirty="0" smtClean="0">
              <a:latin typeface="TH SarabunPSK" pitchFamily="34" charset="-34"/>
              <a:cs typeface="TH SarabunPSK" pitchFamily="34" charset="-34"/>
            </a:rPr>
            <a:t>	command3 ;</a:t>
          </a:r>
        </a:p>
        <a:p>
          <a:r>
            <a:rPr lang="en-US" dirty="0" smtClean="0">
              <a:latin typeface="TH SarabunPSK" pitchFamily="34" charset="-34"/>
              <a:cs typeface="TH SarabunPSK" pitchFamily="34" charset="-34"/>
            </a:rPr>
            <a:t>	return ;</a:t>
          </a:r>
        </a:p>
        <a:p>
          <a:r>
            <a:rPr lang="en-US" dirty="0" smtClean="0">
              <a:latin typeface="TH SarabunPSK" pitchFamily="34" charset="-34"/>
              <a:cs typeface="TH SarabunPSK" pitchFamily="34" charset="-34"/>
            </a:rPr>
            <a:t>}</a:t>
          </a:r>
          <a:endParaRPr lang="th-TH" dirty="0"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1848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/>
    </dgm:pt>
  </dgm:ptLst>
  <dgm:cxnLst>
    <dgm:cxn modelId="{3ECBE759-F761-4430-A775-50516782C26A}" type="presOf" srcId="{41633787-40C0-4CE7-8F0A-571CE8B8EAD5}" destId="{46E5F123-2C78-443A-B4E7-8FE9001F6A7F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0E7E9884-ED82-4F3A-8334-368C4587CFF9}" type="presOf" srcId="{59C8E3D0-4E5B-42BB-BC3F-92D054F2C590}" destId="{A58C064D-7171-4378-8CAE-9D1F3C8D31F0}" srcOrd="0" destOrd="0" presId="urn:microsoft.com/office/officeart/2008/layout/PictureStrips"/>
    <dgm:cxn modelId="{650DAB48-42BA-4F20-9DCC-46DF3DCC88B1}" type="presParOf" srcId="{A58C064D-7171-4378-8CAE-9D1F3C8D31F0}" destId="{3B675EB8-BEF5-43AD-8AB9-D5F86EC09622}" srcOrd="0" destOrd="0" presId="urn:microsoft.com/office/officeart/2008/layout/PictureStrips"/>
    <dgm:cxn modelId="{8F31DEC4-EBA2-42FD-A109-617B5687645A}" type="presParOf" srcId="{3B675EB8-BEF5-43AD-8AB9-D5F86EC09622}" destId="{46E5F123-2C78-443A-B4E7-8FE9001F6A7F}" srcOrd="0" destOrd="0" presId="urn:microsoft.com/office/officeart/2008/layout/PictureStrips"/>
    <dgm:cxn modelId="{8EDD12FD-AAE3-4832-B377-E4D3A1F66F74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สร้าง 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รับค่า องศา 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 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และให้ 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Return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ค่า องศา 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</a:t>
          </a:r>
        </a:p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c2f(</a:t>
          </a:r>
          <a:r>
            <a:rPr lang="en-US" sz="16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cdegree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) </a:t>
          </a:r>
        </a:p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{</a:t>
          </a:r>
        </a:p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6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a = </a:t>
          </a:r>
          <a:r>
            <a:rPr lang="en-US" sz="16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cdegree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/5 ;</a:t>
          </a:r>
        </a:p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6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b = a * 9 ;</a:t>
          </a:r>
        </a:p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6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f = b + 32 ;</a:t>
          </a:r>
        </a:p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return f ;</a:t>
          </a:r>
        </a:p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</a:t>
          </a:r>
          <a:endParaRPr lang="th-TH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1848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/>
    </dgm:pt>
  </dgm:ptLst>
  <dgm:cxnLst>
    <dgm:cxn modelId="{151A1FED-32A2-42EE-9F8B-39EFB2BDC1E4}" type="presOf" srcId="{41633787-40C0-4CE7-8F0A-571CE8B8EAD5}" destId="{46E5F123-2C78-443A-B4E7-8FE9001F6A7F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621C85C8-AF2E-4B80-AB15-3030FD57487D}" type="presOf" srcId="{59C8E3D0-4E5B-42BB-BC3F-92D054F2C590}" destId="{A58C064D-7171-4378-8CAE-9D1F3C8D31F0}" srcOrd="0" destOrd="0" presId="urn:microsoft.com/office/officeart/2008/layout/PictureStrips"/>
    <dgm:cxn modelId="{373772B5-7E67-446F-AB99-27483D7B8443}" type="presParOf" srcId="{A58C064D-7171-4378-8CAE-9D1F3C8D31F0}" destId="{3B675EB8-BEF5-43AD-8AB9-D5F86EC09622}" srcOrd="0" destOrd="0" presId="urn:microsoft.com/office/officeart/2008/layout/PictureStrips"/>
    <dgm:cxn modelId="{4EF7AAF7-FA2F-44AC-BF46-7D943A82F7DF}" type="presParOf" srcId="{3B675EB8-BEF5-43AD-8AB9-D5F86EC09622}" destId="{46E5F123-2C78-443A-B4E7-8FE9001F6A7F}" srcOrd="0" destOrd="0" presId="urn:microsoft.com/office/officeart/2008/layout/PictureStrips"/>
    <dgm:cxn modelId="{657CFF1D-F09F-49FF-8653-8E773E8AD1ED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/>
      <dgm:spPr/>
      <dgm:t>
        <a:bodyPr/>
        <a:lstStyle/>
        <a:p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ส่วน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Public Variables …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ส่วน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required ([ …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(popup,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ส่วน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Datetime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select_dt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5. ส่วน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6.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เป็นส่วนที่ต้องเขียน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เพื่อควบคุมการทำงานของแต่ละ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ที่สร้างขึ้นใช้ใน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Project</a:t>
          </a:r>
        </a:p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7.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กรณีมีหลาย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copy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ชุดของ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ไปวาง และแก้ไข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8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.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 บรรทัดสุดท้าย ห้ามลบ หรือแก้ไข</a:t>
          </a: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1D76A8D0-8F1A-45EB-9684-F15E94F0603E}" type="presOf" srcId="{41633787-40C0-4CE7-8F0A-571CE8B8EAD5}" destId="{46E5F123-2C78-443A-B4E7-8FE9001F6A7F}" srcOrd="0" destOrd="0" presId="urn:microsoft.com/office/officeart/2008/layout/PictureStrips"/>
    <dgm:cxn modelId="{5018BF48-D651-4574-B419-E2EF308A4463}" type="presOf" srcId="{59C8E3D0-4E5B-42BB-BC3F-92D054F2C590}" destId="{A58C064D-7171-4378-8CAE-9D1F3C8D31F0}" srcOrd="0" destOrd="0" presId="urn:microsoft.com/office/officeart/2008/layout/PictureStrips"/>
    <dgm:cxn modelId="{5B7489B4-2597-4477-9436-762FA81D0399}" type="presParOf" srcId="{A58C064D-7171-4378-8CAE-9D1F3C8D31F0}" destId="{3B675EB8-BEF5-43AD-8AB9-D5F86EC09622}" srcOrd="0" destOrd="0" presId="urn:microsoft.com/office/officeart/2008/layout/PictureStrips"/>
    <dgm:cxn modelId="{96B184F5-CA2A-4D75-8AC2-7299495D98C3}" type="presParOf" srcId="{3B675EB8-BEF5-43AD-8AB9-D5F86EC09622}" destId="{46E5F123-2C78-443A-B4E7-8FE9001F6A7F}" srcOrd="0" destOrd="0" presId="urn:microsoft.com/office/officeart/2008/layout/PictureStrips"/>
    <dgm:cxn modelId="{A6A0445D-205B-4CC4-90E2-427ED70D61CF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/>
      <dgm:spPr/>
      <dgm:t>
        <a:bodyPr/>
        <a:lstStyle/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Public Variables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required ([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ส่วน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(popup, …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ส่วน </a:t>
          </a:r>
          <a:r>
            <a:rPr lang="en-US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Datetime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select_dt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5. ส่วน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6.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เป็นส่วนที่ต้องเขียน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เพื่อควบคุมการทำงานของแต่ละ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ที่สร้างขึ้นใช้ใน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Project</a:t>
          </a:r>
        </a:p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7.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กรณีมีหลาย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copy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ชุดของ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ไปวาง และแก้ไข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8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.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 บรรทัดสุดท้าย ห้ามลบ หรือแก้ไข</a:t>
          </a: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DC2266AE-7D50-433D-874B-CB82896C6FBB}" type="presOf" srcId="{59C8E3D0-4E5B-42BB-BC3F-92D054F2C590}" destId="{A58C064D-7171-4378-8CAE-9D1F3C8D31F0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434B2322-E96D-4E08-89FE-43A42925FCD9}" type="presOf" srcId="{41633787-40C0-4CE7-8F0A-571CE8B8EAD5}" destId="{46E5F123-2C78-443A-B4E7-8FE9001F6A7F}" srcOrd="0" destOrd="0" presId="urn:microsoft.com/office/officeart/2008/layout/PictureStrips"/>
    <dgm:cxn modelId="{736AC0C8-FAFF-4E32-9002-156D9ACAC47B}" type="presParOf" srcId="{A58C064D-7171-4378-8CAE-9D1F3C8D31F0}" destId="{3B675EB8-BEF5-43AD-8AB9-D5F86EC09622}" srcOrd="0" destOrd="0" presId="urn:microsoft.com/office/officeart/2008/layout/PictureStrips"/>
    <dgm:cxn modelId="{B246C017-90B4-4E31-A5D2-1DD5A25027D7}" type="presParOf" srcId="{3B675EB8-BEF5-43AD-8AB9-D5F86EC09622}" destId="{46E5F123-2C78-443A-B4E7-8FE9001F6A7F}" srcOrd="0" destOrd="0" presId="urn:microsoft.com/office/officeart/2008/layout/PictureStrips"/>
    <dgm:cxn modelId="{2F690C6F-084F-46EB-8437-0845738E272A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1. </a:t>
          </a:r>
          <a:r>
            <a:rPr lang="th-TH" sz="1400" b="1" dirty="0" smtClean="0">
              <a:solidFill>
                <a:schemeClr val="bg1"/>
              </a:solidFill>
            </a:rPr>
            <a:t>ไปที่ </a:t>
          </a:r>
          <a:r>
            <a:rPr lang="en-US" sz="1400" b="1" dirty="0" smtClean="0">
              <a:solidFill>
                <a:schemeClr val="bg1"/>
              </a:solidFill>
            </a:rPr>
            <a:t>Drive C:/maqetta</a:t>
          </a:r>
        </a:p>
        <a:p>
          <a:r>
            <a:rPr lang="en-US" sz="1400" b="1" dirty="0" smtClean="0">
              <a:solidFill>
                <a:schemeClr val="bg1"/>
              </a:solidFill>
            </a:rPr>
            <a:t>2. Double Click File </a:t>
          </a:r>
          <a:r>
            <a:rPr lang="en-US" sz="1200" dirty="0" smtClean="0">
              <a:solidFill>
                <a:srgbClr val="FF0000"/>
              </a:solidFill>
            </a:rPr>
            <a:t>C:\maqetta\maqetta.server.win</a:t>
          </a:r>
          <a:endParaRPr lang="th-TH" sz="1200" b="1" dirty="0">
            <a:solidFill>
              <a:schemeClr val="bg1"/>
            </a:solidFill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12665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D7C84D91-8E54-4B31-856B-FA3B6FA73FD4}" type="presOf" srcId="{D90CB5A4-5205-4AB3-95FD-F6E3ADEC4B22}" destId="{B8AFDD37-4229-4F5E-AFE1-42562E0E4CBE}" srcOrd="0" destOrd="0" presId="urn:microsoft.com/office/officeart/2005/8/layout/vList4"/>
    <dgm:cxn modelId="{18130098-2F44-48A1-B44C-A4B41B2BEC08}" type="presOf" srcId="{D90CB5A4-5205-4AB3-95FD-F6E3ADEC4B22}" destId="{CD3207D7-F716-4A5F-BB49-6F0AB2640F2A}" srcOrd="1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9B7003FC-0ADA-4478-B97D-B199F13C3087}" type="presOf" srcId="{D96C1F60-7C7F-4A5B-B9F3-D6F8FCEFADE5}" destId="{2504D6CD-D0B5-4893-AB22-45BFDF8C1C65}" srcOrd="0" destOrd="0" presId="urn:microsoft.com/office/officeart/2005/8/layout/vList4"/>
    <dgm:cxn modelId="{FA6FA423-771C-4792-8994-45446D98D83B}" type="presParOf" srcId="{2504D6CD-D0B5-4893-AB22-45BFDF8C1C65}" destId="{CB183759-651E-4626-8657-8EBB0ED1CE2B}" srcOrd="0" destOrd="0" presId="urn:microsoft.com/office/officeart/2005/8/layout/vList4"/>
    <dgm:cxn modelId="{BAD6D673-BD9E-4A86-8B68-C77C3A018825}" type="presParOf" srcId="{CB183759-651E-4626-8657-8EBB0ED1CE2B}" destId="{B8AFDD37-4229-4F5E-AFE1-42562E0E4CBE}" srcOrd="0" destOrd="0" presId="urn:microsoft.com/office/officeart/2005/8/layout/vList4"/>
    <dgm:cxn modelId="{DC34434E-EFCF-4A21-9D75-A2D093EEE9D8}" type="presParOf" srcId="{CB183759-651E-4626-8657-8EBB0ED1CE2B}" destId="{40A910AD-A7F2-43BD-A9D8-43384723D69B}" srcOrd="1" destOrd="0" presId="urn:microsoft.com/office/officeart/2005/8/layout/vList4"/>
    <dgm:cxn modelId="{F4E5EB33-BC44-4C4C-9E6A-33456DCF37DA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/>
      <dgm:spPr/>
      <dgm:t>
        <a:bodyPr/>
        <a:lstStyle/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Public Variables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required ([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(popup,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ส่วน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Datetime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select_dt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5. ส่วน </a:t>
          </a:r>
          <a:r>
            <a:rPr lang="en-US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6.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เป็นส่วนที่ต้องเขียน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เพื่อควบคุมการทำงานของแต่ละ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ที่สร้างขึ้นใช้ใน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Project</a:t>
          </a:r>
        </a:p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7.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กรณีมีหลาย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copy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ชุดของ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ไปวาง และแก้ไข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8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.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 บรรทัดสุดท้าย ห้ามลบ หรือแก้ไข</a:t>
          </a: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EF125AB8-A617-4B6D-804E-1276D6840774}" type="presOf" srcId="{59C8E3D0-4E5B-42BB-BC3F-92D054F2C590}" destId="{A58C064D-7171-4378-8CAE-9D1F3C8D31F0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919F4BFA-C5D7-46C1-B60E-8C659CD1133C}" type="presOf" srcId="{41633787-40C0-4CE7-8F0A-571CE8B8EAD5}" destId="{46E5F123-2C78-443A-B4E7-8FE9001F6A7F}" srcOrd="0" destOrd="0" presId="urn:microsoft.com/office/officeart/2008/layout/PictureStrips"/>
    <dgm:cxn modelId="{D398A98F-F647-4548-A982-A5D0EF88B301}" type="presParOf" srcId="{A58C064D-7171-4378-8CAE-9D1F3C8D31F0}" destId="{3B675EB8-BEF5-43AD-8AB9-D5F86EC09622}" srcOrd="0" destOrd="0" presId="urn:microsoft.com/office/officeart/2008/layout/PictureStrips"/>
    <dgm:cxn modelId="{7A4C2F47-6FEA-405A-BB46-5A68D1454CB9}" type="presParOf" srcId="{3B675EB8-BEF5-43AD-8AB9-D5F86EC09622}" destId="{46E5F123-2C78-443A-B4E7-8FE9001F6A7F}" srcOrd="0" destOrd="0" presId="urn:microsoft.com/office/officeart/2008/layout/PictureStrips"/>
    <dgm:cxn modelId="{A0981495-CFCD-4201-B592-EB9A66611DE2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/>
      <dgm:spPr/>
      <dgm:t>
        <a:bodyPr/>
        <a:lstStyle/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Public Variables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required ([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(popup,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ส่วน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Datetime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select_dt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5. ส่วน </a:t>
          </a:r>
          <a:r>
            <a:rPr lang="en-US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6. ส่วน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เป็นส่วนที่ต้องเขียน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เพื่อควบคุมการทำงานของแต่ละ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ที่สร้างขึ้นใช้ใน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Project</a:t>
          </a:r>
        </a:p>
        <a:p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7.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กรณีมีหลาย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copy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ชุดของ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ไปวาง และแก้ไข</a:t>
          </a:r>
          <a:endParaRPr lang="en-US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8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.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 บรรทัดสุดท้าย ห้ามลบ หรือแก้ไข</a:t>
          </a: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46A35820-B3C1-4914-8F96-E37158111D0D}" type="presOf" srcId="{59C8E3D0-4E5B-42BB-BC3F-92D054F2C590}" destId="{A58C064D-7171-4378-8CAE-9D1F3C8D31F0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FD4380E2-A7E9-4575-BD70-EE45DD15BC70}" type="presOf" srcId="{41633787-40C0-4CE7-8F0A-571CE8B8EAD5}" destId="{46E5F123-2C78-443A-B4E7-8FE9001F6A7F}" srcOrd="0" destOrd="0" presId="urn:microsoft.com/office/officeart/2008/layout/PictureStrips"/>
    <dgm:cxn modelId="{A50D10AA-81EF-4E0F-AE65-56552E285C7F}" type="presParOf" srcId="{A58C064D-7171-4378-8CAE-9D1F3C8D31F0}" destId="{3B675EB8-BEF5-43AD-8AB9-D5F86EC09622}" srcOrd="0" destOrd="0" presId="urn:microsoft.com/office/officeart/2008/layout/PictureStrips"/>
    <dgm:cxn modelId="{939D4557-7250-423D-97A2-5137F2918DB6}" type="presParOf" srcId="{3B675EB8-BEF5-43AD-8AB9-D5F86EC09622}" destId="{46E5F123-2C78-443A-B4E7-8FE9001F6A7F}" srcOrd="0" destOrd="0" presId="urn:microsoft.com/office/officeart/2008/layout/PictureStrips"/>
    <dgm:cxn modelId="{0AFF909D-4949-41E9-B996-D00BC8EDD4E6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/>
      <dgm:spPr/>
      <dgm:t>
        <a:bodyPr/>
        <a:lstStyle/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Public Variables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required ([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(popup, …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ส่วน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Datetime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select_dt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5. ส่วน </a:t>
          </a:r>
          <a:r>
            <a:rPr lang="en-US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6. ส่วน 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เป็นส่วนที่ต้องเขียน 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เพื่อควบคุมการทำงานของแต่ละ 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ที่สร้างขึ้นใช้ใน 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Project</a:t>
          </a:r>
        </a:p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7.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กรณีมีหลาย 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 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copy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ชุดของ </a:t>
          </a:r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ไปวาง และแก้ไข</a:t>
          </a:r>
          <a:endParaRPr lang="en-US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8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.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 </a:t>
          </a:r>
          <a:r>
            <a:rPr lang="th-TH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 บรรทัดสุดท้าย ห้ามลบ หรือแก้ไข</a:t>
          </a: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06250A88-ECA0-4ED4-9FCE-D84F597B8D49}" type="presOf" srcId="{41633787-40C0-4CE7-8F0A-571CE8B8EAD5}" destId="{46E5F123-2C78-443A-B4E7-8FE9001F6A7F}" srcOrd="0" destOrd="0" presId="urn:microsoft.com/office/officeart/2008/layout/PictureStrips"/>
    <dgm:cxn modelId="{C5A59AB2-9618-4609-88E7-EAF0784905DE}" type="presOf" srcId="{59C8E3D0-4E5B-42BB-BC3F-92D054F2C590}" destId="{A58C064D-7171-4378-8CAE-9D1F3C8D31F0}" srcOrd="0" destOrd="0" presId="urn:microsoft.com/office/officeart/2008/layout/PictureStrips"/>
    <dgm:cxn modelId="{0EA706D3-93DC-42FC-9327-FF12CA87B83C}" type="presParOf" srcId="{A58C064D-7171-4378-8CAE-9D1F3C8D31F0}" destId="{3B675EB8-BEF5-43AD-8AB9-D5F86EC09622}" srcOrd="0" destOrd="0" presId="urn:microsoft.com/office/officeart/2008/layout/PictureStrips"/>
    <dgm:cxn modelId="{580792E1-A139-4DE3-BBCA-38D9F6D088F2}" type="presParOf" srcId="{3B675EB8-BEF5-43AD-8AB9-D5F86EC09622}" destId="{46E5F123-2C78-443A-B4E7-8FE9001F6A7F}" srcOrd="0" destOrd="0" presId="urn:microsoft.com/office/officeart/2008/layout/PictureStrips"/>
    <dgm:cxn modelId="{B0110D65-2019-4989-8BE2-EC8D580457FB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/>
      <dgm:spPr/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ควบคุมการทำงานของ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Register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เป็นการลงทะเบียน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object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ที่ต้องใช้งานในแต่ละ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ด้วยคำสั่ง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reg.byId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(“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”);</a:t>
          </a:r>
        </a:p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reg.byId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(“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”);</a:t>
          </a:r>
        </a:p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“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”, “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”,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etc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ต้องตรงกับ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ID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object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ที่ระบุใน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HTML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ใช้สำหรับกรณีต้องการสร้าง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เพื่อใช้งานใน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อื่นๆ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Variables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ใช้สำหรับประกาศตัวแปรที่ใช้ใน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อื่นๆ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ส่วน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Events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ใช้สำหรับเขียน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ควบคุมการทำงานของ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object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ต่างๆ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เช่น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ปุ่ม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back_viewx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จะให้เกิดอะไรขึ้น หรือ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จะให้เกิดอะไรขึ้น</a:t>
          </a:r>
        </a:p>
        <a:p>
          <a:endParaRPr lang="th-TH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499A35E3-CDC7-4A60-BA1C-C54EB94A6108}" type="presOf" srcId="{59C8E3D0-4E5B-42BB-BC3F-92D054F2C590}" destId="{A58C064D-7171-4378-8CAE-9D1F3C8D31F0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F4B422D2-B1E7-43ED-8188-DBF733F6CFE8}" type="presOf" srcId="{41633787-40C0-4CE7-8F0A-571CE8B8EAD5}" destId="{46E5F123-2C78-443A-B4E7-8FE9001F6A7F}" srcOrd="0" destOrd="0" presId="urn:microsoft.com/office/officeart/2008/layout/PictureStrips"/>
    <dgm:cxn modelId="{8CF53A38-E4A6-406C-AC3E-5F41C3E248BB}" type="presParOf" srcId="{A58C064D-7171-4378-8CAE-9D1F3C8D31F0}" destId="{3B675EB8-BEF5-43AD-8AB9-D5F86EC09622}" srcOrd="0" destOrd="0" presId="urn:microsoft.com/office/officeart/2008/layout/PictureStrips"/>
    <dgm:cxn modelId="{654D9DB4-AC82-47C8-9CE3-FC1E557F3055}" type="presParOf" srcId="{3B675EB8-BEF5-43AD-8AB9-D5F86EC09622}" destId="{46E5F123-2C78-443A-B4E7-8FE9001F6A7F}" srcOrd="0" destOrd="0" presId="urn:microsoft.com/office/officeart/2008/layout/PictureStrips"/>
    <dgm:cxn modelId="{AF048FFD-071F-4159-AA87-8A698C9D51E1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/>
      <dgm:spPr/>
      <dgm:t>
        <a:bodyPr/>
        <a:lstStyle/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ตัวอย่าง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Events</a:t>
          </a:r>
        </a:p>
        <a:p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On (</a:t>
          </a:r>
          <a:r>
            <a:rPr lang="en-US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, “click” function() </a:t>
          </a:r>
        </a:p>
        <a:p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{</a:t>
          </a:r>
        </a:p>
        <a:p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command 1;</a:t>
          </a:r>
        </a:p>
        <a:p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command 2;</a:t>
          </a:r>
        </a:p>
        <a:p>
          <a:r>
            <a: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</a:t>
          </a:r>
        </a:p>
        <a:p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ความหมาย เมื่อ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 </a:t>
          </a: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จะเกิดการ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run command 1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command 2 </a:t>
          </a:r>
          <a:r>
            <a:rPr lang="th-TH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ตามลำดับ</a:t>
          </a:r>
        </a:p>
        <a:p>
          <a:endParaRPr lang="th-TH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/>
    </dgm:pt>
  </dgm:ptLst>
  <dgm:cxnLst>
    <dgm:cxn modelId="{94F8EF36-781C-47D2-B844-EE21A36CB4FF}" type="presOf" srcId="{59C8E3D0-4E5B-42BB-BC3F-92D054F2C590}" destId="{A58C064D-7171-4378-8CAE-9D1F3C8D31F0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8A8A15A5-F28F-43D3-9260-FB7689BD1F5C}" type="presOf" srcId="{41633787-40C0-4CE7-8F0A-571CE8B8EAD5}" destId="{46E5F123-2C78-443A-B4E7-8FE9001F6A7F}" srcOrd="0" destOrd="0" presId="urn:microsoft.com/office/officeart/2008/layout/PictureStrips"/>
    <dgm:cxn modelId="{53D8C3D8-8977-4C3D-98B0-555F3A2AF123}" type="presParOf" srcId="{A58C064D-7171-4378-8CAE-9D1F3C8D31F0}" destId="{3B675EB8-BEF5-43AD-8AB9-D5F86EC09622}" srcOrd="0" destOrd="0" presId="urn:microsoft.com/office/officeart/2008/layout/PictureStrips"/>
    <dgm:cxn modelId="{C2ECA8D8-E213-444A-A0BD-10B13F580A5E}" type="presParOf" srcId="{3B675EB8-BEF5-43AD-8AB9-D5F86EC09622}" destId="{46E5F123-2C78-443A-B4E7-8FE9001F6A7F}" srcOrd="0" destOrd="0" presId="urn:microsoft.com/office/officeart/2008/layout/PictureStrips"/>
    <dgm:cxn modelId="{0CA72EAB-6319-4BC6-BECB-D165128C8BC5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r>
            <a:rPr lang="th-TH" sz="3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ตัวอย่าง </a:t>
          </a:r>
          <a:r>
            <a:rPr lang="en-US" sz="3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</a:t>
          </a:r>
          <a:r>
            <a:rPr lang="th-TH" sz="3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เพื่อเปลี่ยน </a:t>
          </a:r>
          <a:r>
            <a:rPr lang="en-US" sz="3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</a:t>
          </a:r>
        </a:p>
        <a:p>
          <a:r>
            <a:rPr 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View1.performTransition(“view2”, 1, “slide”)</a:t>
          </a:r>
        </a:p>
        <a:p>
          <a:r>
            <a:rPr lang="th-TH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ความหมาย </a:t>
          </a:r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</a:t>
          </a:r>
          <a:r>
            <a:rPr lang="th-TH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จาก </a:t>
          </a:r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  <a:r>
            <a:rPr lang="th-TH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เปลี่ยนเป็น </a:t>
          </a:r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view2 </a:t>
          </a:r>
          <a:r>
            <a:rPr lang="th-TH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แบบ เดินหน้า (1) และ เป็นการเลื่อน (</a:t>
          </a:r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slide</a:t>
          </a:r>
          <a:r>
            <a:rPr lang="th-TH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)</a:t>
          </a:r>
        </a:p>
        <a:p>
          <a:endParaRPr lang="th-TH" sz="33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/>
    </dgm:pt>
  </dgm:ptLst>
  <dgm:cxnLst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6ACAD2D0-21A9-466A-80C5-2EF1F63A5623}" type="presOf" srcId="{59C8E3D0-4E5B-42BB-BC3F-92D054F2C590}" destId="{A58C064D-7171-4378-8CAE-9D1F3C8D31F0}" srcOrd="0" destOrd="0" presId="urn:microsoft.com/office/officeart/2008/layout/PictureStrips"/>
    <dgm:cxn modelId="{C22FFB2B-8633-4BF2-BAD5-DEA2EA265D11}" type="presOf" srcId="{41633787-40C0-4CE7-8F0A-571CE8B8EAD5}" destId="{46E5F123-2C78-443A-B4E7-8FE9001F6A7F}" srcOrd="0" destOrd="0" presId="urn:microsoft.com/office/officeart/2008/layout/PictureStrips"/>
    <dgm:cxn modelId="{1BEDEDDB-903A-4C08-8306-C0690458DD97}" type="presParOf" srcId="{A58C064D-7171-4378-8CAE-9D1F3C8D31F0}" destId="{3B675EB8-BEF5-43AD-8AB9-D5F86EC09622}" srcOrd="0" destOrd="0" presId="urn:microsoft.com/office/officeart/2008/layout/PictureStrips"/>
    <dgm:cxn modelId="{3B7C9C66-12EB-4770-8601-5C949BA3BD12}" type="presParOf" srcId="{3B675EB8-BEF5-43AD-8AB9-D5F86EC09622}" destId="{46E5F123-2C78-443A-B4E7-8FE9001F6A7F}" srcOrd="0" destOrd="0" presId="urn:microsoft.com/office/officeart/2008/layout/PictureStrips"/>
    <dgm:cxn modelId="{180C51B6-AD3E-44B0-90B2-06B7226DBD84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</dgm:ptLst>
  <dgm:cxnLst>
    <dgm:cxn modelId="{40EE6012-894D-4406-9DED-C484D4ED5451}" type="presOf" srcId="{59C8E3D0-4E5B-42BB-BC3F-92D054F2C590}" destId="{A58C064D-7171-4378-8CAE-9D1F3C8D31F0}" srcOrd="0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r>
            <a:rPr lang="th-TH" sz="3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ตัวอย่าง </a:t>
          </a:r>
          <a:r>
            <a:rPr lang="en-US" sz="3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</a:t>
          </a:r>
          <a:r>
            <a:rPr lang="th-TH" sz="3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เมื่อกดปุ่ม </a:t>
          </a:r>
          <a:r>
            <a:rPr lang="en-US" sz="3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Back</a:t>
          </a:r>
        </a:p>
        <a:p>
          <a:r>
            <a:rPr lang="en-US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back(“</a:t>
          </a:r>
          <a:r>
            <a:rPr lang="th-TH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ชื่อปุ่ม</a:t>
          </a:r>
          <a:r>
            <a:rPr lang="en-US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back”</a:t>
          </a:r>
          <a:r>
            <a:rPr lang="th-TH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, </a:t>
          </a:r>
          <a:r>
            <a:rPr lang="en-US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“view </a:t>
          </a:r>
          <a:r>
            <a:rPr lang="th-TH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ต้นทาง</a:t>
          </a:r>
          <a:r>
            <a:rPr lang="en-US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”, “view </a:t>
          </a:r>
          <a:r>
            <a:rPr lang="th-TH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ปลายทาง</a:t>
          </a:r>
          <a:r>
            <a:rPr lang="en-US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</a:t>
          </a:r>
        </a:p>
        <a:p>
          <a:r>
            <a:rPr lang="th-TH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ความหมาย </a:t>
          </a:r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</a:t>
          </a:r>
          <a:r>
            <a:rPr lang="th-TH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เมื่อกดปุ่ม </a:t>
          </a:r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back </a:t>
          </a:r>
          <a:r>
            <a:rPr lang="th-TH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จะเปลี่ยนจาก </a:t>
          </a:r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ที่ปุ่ม </a:t>
          </a:r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back </a:t>
          </a:r>
          <a:r>
            <a:rPr lang="th-TH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อยู่ ไปยัง </a:t>
          </a:r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ปลายทาง</a:t>
          </a:r>
        </a:p>
        <a:p>
          <a:endParaRPr lang="th-TH" sz="33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/>
    </dgm:pt>
  </dgm:ptLst>
  <dgm:cxnLst>
    <dgm:cxn modelId="{43E31B47-A5AB-4F16-B193-411AC11EB9BA}" type="presOf" srcId="{59C8E3D0-4E5B-42BB-BC3F-92D054F2C590}" destId="{A58C064D-7171-4378-8CAE-9D1F3C8D31F0}" srcOrd="0" destOrd="0" presId="urn:microsoft.com/office/officeart/2008/layout/PictureStrips"/>
    <dgm:cxn modelId="{0C9534F1-A471-4E4C-A3A6-BEF9B576010C}" type="presOf" srcId="{41633787-40C0-4CE7-8F0A-571CE8B8EAD5}" destId="{46E5F123-2C78-443A-B4E7-8FE9001F6A7F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DC4DDA05-9BE3-4A4A-AA37-B64A49258789}" type="presParOf" srcId="{A58C064D-7171-4378-8CAE-9D1F3C8D31F0}" destId="{3B675EB8-BEF5-43AD-8AB9-D5F86EC09622}" srcOrd="0" destOrd="0" presId="urn:microsoft.com/office/officeart/2008/layout/PictureStrips"/>
    <dgm:cxn modelId="{C0E9BC99-A86C-4219-B436-C28F97A78D55}" type="presParOf" srcId="{3B675EB8-BEF5-43AD-8AB9-D5F86EC09622}" destId="{46E5F123-2C78-443A-B4E7-8FE9001F6A7F}" srcOrd="0" destOrd="0" presId="urn:microsoft.com/office/officeart/2008/layout/PictureStrips"/>
    <dgm:cxn modelId="{D0999CF9-390E-4E3E-B7CD-99F490013BE3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</dgm:ptLst>
  <dgm:cxnLst>
    <dgm:cxn modelId="{71238B04-D5B0-4B36-8A74-FFE6EF2CEAB3}" type="presOf" srcId="{59C8E3D0-4E5B-42BB-BC3F-92D054F2C590}" destId="{A58C064D-7171-4378-8CAE-9D1F3C8D31F0}" srcOrd="0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วิธีที่ 1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Double Click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List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แล้วพิมพ์รายการ ทีละรายการ แยกบรรทัดด้วย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Enter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เช่นเดียวกันที่ทำในการเพิ่ม </a:t>
          </a:r>
          <a:r>
            <a:rPr lang="en-US" sz="14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EdgetoEdgeList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th-TH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ไม่แนะนำเนื่องจากใช้ประโยชน์ได้น้อย</a:t>
          </a:r>
          <a:endParaRPr lang="en-US" sz="14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000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B73F2958-B67F-4762-AA61-9531D16780C0}" type="presOf" srcId="{D90CB5A4-5205-4AB3-95FD-F6E3ADEC4B22}" destId="{CD3207D7-F716-4A5F-BB49-6F0AB2640F2A}" srcOrd="1" destOrd="0" presId="urn:microsoft.com/office/officeart/2005/8/layout/vList4"/>
    <dgm:cxn modelId="{ADD75408-08CC-4C1F-861F-98331F5242FB}" type="presOf" srcId="{D90CB5A4-5205-4AB3-95FD-F6E3ADEC4B22}" destId="{B8AFDD37-4229-4F5E-AFE1-42562E0E4CBE}" srcOrd="0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D478BFFC-BC6B-45F8-82EF-3744B78BED9F}" type="presOf" srcId="{D96C1F60-7C7F-4A5B-B9F3-D6F8FCEFADE5}" destId="{2504D6CD-D0B5-4893-AB22-45BFDF8C1C65}" srcOrd="0" destOrd="0" presId="urn:microsoft.com/office/officeart/2005/8/layout/vList4"/>
    <dgm:cxn modelId="{3794B695-AD43-4728-9D4C-07DFDD2F5C66}" type="presParOf" srcId="{2504D6CD-D0B5-4893-AB22-45BFDF8C1C65}" destId="{CB183759-651E-4626-8657-8EBB0ED1CE2B}" srcOrd="0" destOrd="0" presId="urn:microsoft.com/office/officeart/2005/8/layout/vList4"/>
    <dgm:cxn modelId="{87D8C080-A9C0-4EC7-A7DB-D5CE01F6F783}" type="presParOf" srcId="{CB183759-651E-4626-8657-8EBB0ED1CE2B}" destId="{B8AFDD37-4229-4F5E-AFE1-42562E0E4CBE}" srcOrd="0" destOrd="0" presId="urn:microsoft.com/office/officeart/2005/8/layout/vList4"/>
    <dgm:cxn modelId="{7BD51AE7-5ACC-4491-ABBC-D84A6D84DA07}" type="presParOf" srcId="{CB183759-651E-4626-8657-8EBB0ED1CE2B}" destId="{40A910AD-A7F2-43BD-A9D8-43384723D69B}" srcOrd="1" destOrd="0" presId="urn:microsoft.com/office/officeart/2005/8/layout/vList4"/>
    <dgm:cxn modelId="{6C0B3D06-0B11-491F-9FC5-B601020BE879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1. Click </a:t>
          </a:r>
          <a:r>
            <a:rPr lang="th-TH" sz="1400" b="1" dirty="0" smtClean="0">
              <a:solidFill>
                <a:schemeClr val="bg1"/>
              </a:solidFill>
            </a:rPr>
            <a:t>ที่ ปุ่ม - เพื่อซ่อนหน้าต่างนี้ </a:t>
          </a:r>
          <a:r>
            <a:rPr lang="th-TH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*** ห้ามปิด</a:t>
          </a:r>
          <a:endParaRPr lang="th-TH" sz="1800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12665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356D2F74-AE6D-488B-9293-787B87999D8C}" type="presOf" srcId="{D90CB5A4-5205-4AB3-95FD-F6E3ADEC4B22}" destId="{B8AFDD37-4229-4F5E-AFE1-42562E0E4CBE}" srcOrd="0" destOrd="0" presId="urn:microsoft.com/office/officeart/2005/8/layout/vList4"/>
    <dgm:cxn modelId="{20A0C622-C52D-4492-8F54-6677DD6B0DFC}" type="presOf" srcId="{D90CB5A4-5205-4AB3-95FD-F6E3ADEC4B22}" destId="{CD3207D7-F716-4A5F-BB49-6F0AB2640F2A}" srcOrd="1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97ED2232-19AD-46B6-877D-ECAA243224F8}" type="presOf" srcId="{D96C1F60-7C7F-4A5B-B9F3-D6F8FCEFADE5}" destId="{2504D6CD-D0B5-4893-AB22-45BFDF8C1C65}" srcOrd="0" destOrd="0" presId="urn:microsoft.com/office/officeart/2005/8/layout/vList4"/>
    <dgm:cxn modelId="{9930352D-996B-452D-A423-06AB38AB0CC9}" type="presParOf" srcId="{2504D6CD-D0B5-4893-AB22-45BFDF8C1C65}" destId="{CB183759-651E-4626-8657-8EBB0ED1CE2B}" srcOrd="0" destOrd="0" presId="urn:microsoft.com/office/officeart/2005/8/layout/vList4"/>
    <dgm:cxn modelId="{1F7069B2-1779-45D6-85F0-CD9C67E4E664}" type="presParOf" srcId="{CB183759-651E-4626-8657-8EBB0ED1CE2B}" destId="{B8AFDD37-4229-4F5E-AFE1-42562E0E4CBE}" srcOrd="0" destOrd="0" presId="urn:microsoft.com/office/officeart/2005/8/layout/vList4"/>
    <dgm:cxn modelId="{5FABC9EB-496E-4F8C-8B85-B947DAA623B7}" type="presParOf" srcId="{CB183759-651E-4626-8657-8EBB0ED1CE2B}" destId="{40A910AD-A7F2-43BD-A9D8-43384723D69B}" srcOrd="1" destOrd="0" presId="urn:microsoft.com/office/officeart/2005/8/layout/vList4"/>
    <dgm:cxn modelId="{EFB79F31-6A5F-4662-8EFC-67EDA52FA02F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วิธีที่ 2 ใช้ </a:t>
          </a:r>
          <a:r>
            <a:rPr lang="en-US" sz="2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Javascript</a:t>
          </a:r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Code </a:t>
          </a:r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(เหมาะสำหรับสร้างเมนูให้ผู้ใช้เลือก</a:t>
          </a:r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)</a:t>
          </a:r>
        </a:p>
        <a:p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ขั้นตอนแรก ต้องเพิ่ม </a:t>
          </a:r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DATA </a:t>
          </a:r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ใหม่ ให้ </a:t>
          </a:r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ก่อน ด้วยคำสั่ง</a:t>
          </a:r>
        </a:p>
        <a:p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24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24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new_store</a:t>
          </a:r>
          <a:r>
            <a:rPr lang="en-US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new </a:t>
          </a:r>
          <a:r>
            <a:rPr lang="en-US" sz="24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ifws</a:t>
          </a:r>
          <a:r>
            <a:rPr lang="en-US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({data:{items:[]}});</a:t>
          </a:r>
          <a:endParaRPr lang="th-TH" sz="24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en-US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     	view1_list.setStore(</a:t>
          </a:r>
          <a:r>
            <a:rPr lang="en-US" sz="24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new_store</a:t>
          </a:r>
          <a:r>
            <a:rPr lang="en-US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);</a:t>
          </a:r>
          <a:endParaRPr lang="th-TH" sz="24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เขียนไว้ในส่วน </a:t>
          </a:r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Register </a:t>
          </a:r>
          <a:r>
            <a:rPr lang="th-TH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ที่มี </a:t>
          </a:r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นี้อยู่</a:t>
          </a:r>
          <a:endParaRPr lang="en-US" sz="2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*** </a:t>
          </a:r>
          <a:r>
            <a:rPr lang="th-TH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ดู </a:t>
          </a:r>
          <a:r>
            <a:rPr 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ตัวอย่างที่ส่วน </a:t>
          </a:r>
          <a:r>
            <a:rPr 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</a:t>
          </a:r>
          <a:endParaRPr lang="th-TH" sz="32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X="9634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 custScaleX="1350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</dgm:ptLst>
  <dgm:cxnLst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9E811181-8276-4A54-8D69-82D69D12CC27}" type="presOf" srcId="{41633787-40C0-4CE7-8F0A-571CE8B8EAD5}" destId="{46E5F123-2C78-443A-B4E7-8FE9001F6A7F}" srcOrd="0" destOrd="0" presId="urn:microsoft.com/office/officeart/2008/layout/PictureStrips"/>
    <dgm:cxn modelId="{E485B79F-801E-4A2E-B757-8093F4B983F1}" type="presOf" srcId="{59C8E3D0-4E5B-42BB-BC3F-92D054F2C590}" destId="{A58C064D-7171-4378-8CAE-9D1F3C8D31F0}" srcOrd="0" destOrd="0" presId="urn:microsoft.com/office/officeart/2008/layout/PictureStrips"/>
    <dgm:cxn modelId="{433FBDDC-971B-4924-8036-32D56FE3D91C}" type="presParOf" srcId="{A58C064D-7171-4378-8CAE-9D1F3C8D31F0}" destId="{3B675EB8-BEF5-43AD-8AB9-D5F86EC09622}" srcOrd="0" destOrd="0" presId="urn:microsoft.com/office/officeart/2008/layout/PictureStrips"/>
    <dgm:cxn modelId="{F00EE310-CB25-49E6-B62E-3FF88CBFDB5E}" type="presParOf" srcId="{3B675EB8-BEF5-43AD-8AB9-D5F86EC09622}" destId="{46E5F123-2C78-443A-B4E7-8FE9001F6A7F}" srcOrd="0" destOrd="0" presId="urn:microsoft.com/office/officeart/2008/layout/PictureStrips"/>
    <dgm:cxn modelId="{13FC1FAD-5B19-4CC9-91A8-1FACAC286C6B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จากนั้นจึงเขียน </a:t>
          </a:r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เพิ่มรายการให้ </a:t>
          </a:r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ทีละบรรทัด</a:t>
          </a:r>
          <a:endParaRPr lang="en-US" sz="24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List_add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view1_list.store.newItem({label: "</a:t>
          </a:r>
          <a:r>
            <a:rPr lang="th-TH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ทดสอบ เมนู", 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header: true});</a:t>
          </a:r>
          <a:endParaRPr lang="th-TH" sz="16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List_add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view1_list.store.newItem({label: "</a:t>
          </a:r>
          <a:r>
            <a:rPr lang="th-TH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หัวข้อ 1", 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value : "001",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rightText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"&gt;"});</a:t>
          </a:r>
          <a:endParaRPr lang="th-TH" sz="16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List_add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view1_list.store.newItem({label: "</a:t>
          </a:r>
          <a:r>
            <a:rPr lang="th-TH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หัวข้อ 2", 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value : "002",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rightText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"&gt;"});</a:t>
          </a:r>
          <a:endParaRPr lang="th-TH" sz="16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List_add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view1_list.store.newItem({label: "</a:t>
          </a:r>
          <a:r>
            <a:rPr lang="th-TH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หัวข้อ 3", 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value : "003",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rightText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"&gt;"});</a:t>
          </a:r>
          <a:endParaRPr lang="th-TH" sz="16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List_add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view1_list.store.newItem({label: "</a:t>
          </a:r>
          <a:r>
            <a:rPr lang="th-TH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หัวข้อ 4", 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value : "004",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rightText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"&gt;"});</a:t>
          </a:r>
          <a:endParaRPr lang="th-TH" sz="16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ความหมาย 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เป็นการเพิ่มรายการ 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item 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 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view1_list 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โดยมี</a:t>
          </a:r>
        </a:p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Label = 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ข้อความด้านซ้าย</a:t>
          </a:r>
        </a:p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Header: true = item 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นี้เป็น หัวข้อ จะมีสีพื้น แตกต่างจาก 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header: false = 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ข้อมูลปกติ</a:t>
          </a:r>
        </a:p>
        <a:p>
          <a:r>
            <a:rPr lang="en-US" sz="16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rightText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ข้อความด้านขวา</a:t>
          </a:r>
        </a:p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Value = 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คุณสมบัติหนึ่งของ 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item </a:t>
          </a:r>
          <a:r>
            <a:rPr lang="th-TH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ที่มีค่าตามที่ระบุ ไม่ได้แสดงใน </a:t>
          </a:r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</a:t>
          </a:r>
          <a:endParaRPr lang="th-TH" sz="32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X="10380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</dgm:ptLst>
  <dgm:cxnLst>
    <dgm:cxn modelId="{F4B4E2D8-76BC-484B-8EAA-30047EA14A68}" type="presOf" srcId="{41633787-40C0-4CE7-8F0A-571CE8B8EAD5}" destId="{46E5F123-2C78-443A-B4E7-8FE9001F6A7F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A7137CC8-3D6F-4948-A887-29E6FCE7FAAC}" type="presOf" srcId="{59C8E3D0-4E5B-42BB-BC3F-92D054F2C590}" destId="{A58C064D-7171-4378-8CAE-9D1F3C8D31F0}" srcOrd="0" destOrd="0" presId="urn:microsoft.com/office/officeart/2008/layout/PictureStrips"/>
    <dgm:cxn modelId="{003091BE-E075-4801-AD14-1596812D1C6E}" type="presParOf" srcId="{A58C064D-7171-4378-8CAE-9D1F3C8D31F0}" destId="{3B675EB8-BEF5-43AD-8AB9-D5F86EC09622}" srcOrd="0" destOrd="0" presId="urn:microsoft.com/office/officeart/2008/layout/PictureStrips"/>
    <dgm:cxn modelId="{A3D170DB-FD6C-40DA-B995-B96C2D605070}" type="presParOf" srcId="{3B675EB8-BEF5-43AD-8AB9-D5F86EC09622}" destId="{46E5F123-2C78-443A-B4E7-8FE9001F6A7F}" srcOrd="0" destOrd="0" presId="urn:microsoft.com/office/officeart/2008/layout/PictureStrips"/>
    <dgm:cxn modelId="{00228A16-7955-43CB-921D-C09FAAF66A2B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ไวยากรณ์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If (</a:t>
          </a:r>
          <a:r>
            <a:rPr lang="th-TH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เงื่อนไข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1) {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command 1;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command 2;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 else if (</a:t>
          </a:r>
          <a:r>
            <a:rPr lang="th-TH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เงื่อนไข 2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) {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 command 3;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 else {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command 4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 </a:t>
          </a:r>
          <a:endParaRPr lang="th-TH" sz="20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/>
    </dgm:pt>
  </dgm:ptLst>
  <dgm:cxnLst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AFE7FC04-9F46-4850-9B35-094D30E46530}" type="presOf" srcId="{41633787-40C0-4CE7-8F0A-571CE8B8EAD5}" destId="{46E5F123-2C78-443A-B4E7-8FE9001F6A7F}" srcOrd="0" destOrd="0" presId="urn:microsoft.com/office/officeart/2008/layout/PictureStrips"/>
    <dgm:cxn modelId="{59203353-38CF-41FF-A958-6DA7DA06A49C}" type="presOf" srcId="{59C8E3D0-4E5B-42BB-BC3F-92D054F2C590}" destId="{A58C064D-7171-4378-8CAE-9D1F3C8D31F0}" srcOrd="0" destOrd="0" presId="urn:microsoft.com/office/officeart/2008/layout/PictureStrips"/>
    <dgm:cxn modelId="{4312AF5A-46DD-4DE7-88F0-9CFFF47AE37E}" type="presParOf" srcId="{A58C064D-7171-4378-8CAE-9D1F3C8D31F0}" destId="{3B675EB8-BEF5-43AD-8AB9-D5F86EC09622}" srcOrd="0" destOrd="0" presId="urn:microsoft.com/office/officeart/2008/layout/PictureStrips"/>
    <dgm:cxn modelId="{63095728-0801-4312-94A7-C946FEE496B2}" type="presParOf" srcId="{3B675EB8-BEF5-43AD-8AB9-D5F86EC09622}" destId="{46E5F123-2C78-443A-B4E7-8FE9001F6A7F}" srcOrd="0" destOrd="0" presId="urn:microsoft.com/office/officeart/2008/layout/PictureStrips"/>
    <dgm:cxn modelId="{61B7FF4F-CC6A-404D-ADA7-B55DC0E19CBF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เมื่อผู้ใช้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เลือกรายการใน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จะใช้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</a:t>
          </a:r>
          <a:r>
            <a:rPr lang="en-US" sz="20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selected_row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()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เพื่อดึงข้อมูลรายการ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item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นั้นทั้งหมดมาเป็น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object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ซึ่ง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field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ต่างๆของ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item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จะเป็น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properties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object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ใหม่ที่ได้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on(view1_list, "click", function() {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selected_row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("view1_list");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ctext1 = 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newobj.label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;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ctext2 = 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newobj.value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;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alert (ctext1 + " value=" + ctext2);</a:t>
          </a: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</a:t>
          </a:r>
          <a:endParaRPr lang="en-US" sz="18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/>
    </dgm:pt>
  </dgm:ptLst>
  <dgm:cxnLst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9DC86C80-B205-45C9-BF04-CEACA98A3A8C}" type="presOf" srcId="{41633787-40C0-4CE7-8F0A-571CE8B8EAD5}" destId="{46E5F123-2C78-443A-B4E7-8FE9001F6A7F}" srcOrd="0" destOrd="0" presId="urn:microsoft.com/office/officeart/2008/layout/PictureStrips"/>
    <dgm:cxn modelId="{30EFEC4B-B285-4AEE-9C81-1015C40F44A4}" type="presOf" srcId="{59C8E3D0-4E5B-42BB-BC3F-92D054F2C590}" destId="{A58C064D-7171-4378-8CAE-9D1F3C8D31F0}" srcOrd="0" destOrd="0" presId="urn:microsoft.com/office/officeart/2008/layout/PictureStrips"/>
    <dgm:cxn modelId="{105F0C10-B640-49B0-B565-830B2B26ADEB}" type="presParOf" srcId="{A58C064D-7171-4378-8CAE-9D1F3C8D31F0}" destId="{3B675EB8-BEF5-43AD-8AB9-D5F86EC09622}" srcOrd="0" destOrd="0" presId="urn:microsoft.com/office/officeart/2008/layout/PictureStrips"/>
    <dgm:cxn modelId="{B5940FB4-0C5F-454B-911B-1A871F1B611B}" type="presParOf" srcId="{3B675EB8-BEF5-43AD-8AB9-D5F86EC09622}" destId="{46E5F123-2C78-443A-B4E7-8FE9001F6A7F}" srcOrd="0" destOrd="0" presId="urn:microsoft.com/office/officeart/2008/layout/PictureStrips"/>
    <dgm:cxn modelId="{83D7D6F8-51CD-41B4-85F7-4A7A6F064DE6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on(view1_list, "click", function() {</a:t>
          </a:r>
        </a:p>
        <a:p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selected_row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("view1_list");</a:t>
          </a:r>
        </a:p>
        <a:p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cselect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newobj.value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;</a:t>
          </a:r>
        </a:p>
        <a:p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if (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cselect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== “001”) {</a:t>
          </a:r>
        </a:p>
        <a:p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command / function ;</a:t>
          </a:r>
        </a:p>
        <a:p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}</a:t>
          </a:r>
        </a:p>
        <a:p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if (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cselect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== “002”) {</a:t>
          </a:r>
        </a:p>
        <a:p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command / function ;</a:t>
          </a:r>
        </a:p>
        <a:p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}</a:t>
          </a:r>
        </a:p>
        <a:p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</a:t>
          </a:r>
          <a:endParaRPr lang="en-US" sz="16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/>
    </dgm:pt>
  </dgm:ptLst>
  <dgm:cxnLst>
    <dgm:cxn modelId="{07C0AC0D-F249-4599-A9B5-C6CE2BAA944E}" type="presOf" srcId="{59C8E3D0-4E5B-42BB-BC3F-92D054F2C590}" destId="{A58C064D-7171-4378-8CAE-9D1F3C8D31F0}" srcOrd="0" destOrd="0" presId="urn:microsoft.com/office/officeart/2008/layout/PictureStrips"/>
    <dgm:cxn modelId="{5B7EA687-C65A-449C-96EA-F007A7FBE157}" type="presOf" srcId="{41633787-40C0-4CE7-8F0A-571CE8B8EAD5}" destId="{46E5F123-2C78-443A-B4E7-8FE9001F6A7F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EC6E7479-495D-44C8-9AD5-7EC264A04076}" type="presParOf" srcId="{A58C064D-7171-4378-8CAE-9D1F3C8D31F0}" destId="{3B675EB8-BEF5-43AD-8AB9-D5F86EC09622}" srcOrd="0" destOrd="0" presId="urn:microsoft.com/office/officeart/2008/layout/PictureStrips"/>
    <dgm:cxn modelId="{4FC95054-F275-4807-B01A-02A27F0C0C38}" type="presParOf" srcId="{3B675EB8-BEF5-43AD-8AB9-D5F86EC09622}" destId="{46E5F123-2C78-443A-B4E7-8FE9001F6A7F}" srcOrd="0" destOrd="0" presId="urn:microsoft.com/office/officeart/2008/layout/PictureStrips"/>
    <dgm:cxn modelId="{A5FDE86A-E45D-44A9-BDA9-2C84C9508630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endParaRPr lang="th-TH" sz="2000" b="1" dirty="0" smtClean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วัตถุประสงค์ 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</a:t>
          </a:r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ใช้เพื่อการเลือกวัน เวลา และเก็บค่าวันเวลาที่เลือกไปใช้งานต่อ</a:t>
          </a:r>
          <a:endParaRPr lang="en-US" sz="2000" b="1" dirty="0" smtClean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&gt; </a:t>
          </a:r>
          <a:r>
            <a:rPr lang="en-US" sz="20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select_dt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เมื่อ 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รายการที่ 3 ของ 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view1_list</a:t>
          </a:r>
        </a:p>
        <a:p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</a:t>
          </a:r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ระบุ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20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gcsource_view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เพื่อให้ทราบว่า เมื่อเลือกวันเวลาเสร็จ ให้กลับมาที่ 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ใด</a:t>
          </a:r>
        </a:p>
        <a:p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ประกาศตัวแปร วันเวลาที่จะเก็บค่า ในส่วน 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Variables </a:t>
          </a:r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</a:p>
        <a:p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ld1 = “”;</a:t>
          </a:r>
          <a:endParaRPr lang="th-TH" sz="20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ระบุ </a:t>
          </a:r>
          <a:r>
            <a:rPr lang="en-US" sz="20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lcvar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ให้ทราบว่า วันเวลาที่เลือก จะถูกเก็บไว้ในตัวแปรชื่ออะไร 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lcvar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“ld1”;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(ไม่ต้อง </a:t>
          </a:r>
          <a:r>
            <a:rPr lang="en-US" sz="14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เนื่องจากประกาศตัวแปรไว้แล้วแต่แรก)</a:t>
          </a:r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</a:t>
          </a:r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ระบุ </a:t>
          </a:r>
          <a:r>
            <a:rPr lang="en-US" sz="20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gcfunction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ที่จะให้ </a:t>
          </a:r>
          <a:r>
            <a: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run </a:t>
          </a:r>
          <a:r>
            <a:rPr lang="th-TH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หลังจากเลือกวัน เวลาเสร็จ 		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gcfunction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“alert (ld1)”;</a:t>
          </a:r>
          <a:r>
            <a:rPr lang="th-TH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(ไม่ต้อง </a:t>
          </a:r>
          <a:r>
            <a:rPr lang="en-US" sz="14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เนื่องจากประกาศตัวแปรไว้แล้วแต่แรก)</a:t>
          </a:r>
          <a:endParaRPr lang="th-TH" sz="14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endParaRPr lang="en-US" sz="24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78105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92F21270-EC8A-4BE7-80BE-96B7ED28C50A}" type="presOf" srcId="{41633787-40C0-4CE7-8F0A-571CE8B8EAD5}" destId="{46E5F123-2C78-443A-B4E7-8FE9001F6A7F}" srcOrd="0" destOrd="0" presId="urn:microsoft.com/office/officeart/2008/layout/PictureStrips"/>
    <dgm:cxn modelId="{19C8AFF2-5F28-4913-A8BB-4DDF72DF1317}" type="presOf" srcId="{59C8E3D0-4E5B-42BB-BC3F-92D054F2C590}" destId="{A58C064D-7171-4378-8CAE-9D1F3C8D31F0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00677D00-2FDC-44F5-9B9C-DE58A4E0E5A3}" type="presParOf" srcId="{A58C064D-7171-4378-8CAE-9D1F3C8D31F0}" destId="{3B675EB8-BEF5-43AD-8AB9-D5F86EC09622}" srcOrd="0" destOrd="0" presId="urn:microsoft.com/office/officeart/2008/layout/PictureStrips"/>
    <dgm:cxn modelId="{F326EEE9-36A2-4308-8635-91D660930215}" type="presParOf" srcId="{3B675EB8-BEF5-43AD-8AB9-D5F86EC09622}" destId="{46E5F123-2C78-443A-B4E7-8FE9001F6A7F}" srcOrd="0" destOrd="0" presId="urn:microsoft.com/office/officeart/2008/layout/PictureStrips"/>
    <dgm:cxn modelId="{FEF113DE-853C-4519-BDDF-5D0A362085EC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55FEE574-4E7C-44E0-8D38-D2B01FD7229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8CAA8CB5-8E62-4680-9613-D1A86A8A1B32}">
      <dgm:prSet phldrT="[ข้อความ]"/>
      <dgm:spPr/>
      <dgm:t>
        <a:bodyPr/>
        <a:lstStyle/>
        <a:p>
          <a:r>
            <a:rPr lang="en-US" dirty="0" smtClean="0"/>
            <a:t>Retrieve</a:t>
          </a:r>
          <a:endParaRPr lang="th-TH" dirty="0"/>
        </a:p>
      </dgm:t>
    </dgm:pt>
    <dgm:pt modelId="{050A9D13-E35F-421D-89C5-887A4CDC0488}" type="parTrans" cxnId="{1BC4CD9E-ECF6-4E6E-9778-6FF97C42DE52}">
      <dgm:prSet/>
      <dgm:spPr/>
      <dgm:t>
        <a:bodyPr/>
        <a:lstStyle/>
        <a:p>
          <a:endParaRPr lang="th-TH"/>
        </a:p>
      </dgm:t>
    </dgm:pt>
    <dgm:pt modelId="{E166FA2C-681E-43B4-A0F1-C838B30967AC}" type="sibTrans" cxnId="{1BC4CD9E-ECF6-4E6E-9778-6FF97C42DE52}">
      <dgm:prSet/>
      <dgm:spPr/>
      <dgm:t>
        <a:bodyPr/>
        <a:lstStyle/>
        <a:p>
          <a:endParaRPr lang="th-TH"/>
        </a:p>
      </dgm:t>
    </dgm:pt>
    <dgm:pt modelId="{20BA0B87-C10B-47FE-9467-504F68749D87}">
      <dgm:prSet phldrT="[ข้อความ]"/>
      <dgm:spPr/>
      <dgm:t>
        <a:bodyPr/>
        <a:lstStyle/>
        <a:p>
          <a:r>
            <a:rPr lang="en-US" dirty="0" smtClean="0"/>
            <a:t>Append</a:t>
          </a:r>
          <a:endParaRPr lang="th-TH" dirty="0"/>
        </a:p>
      </dgm:t>
    </dgm:pt>
    <dgm:pt modelId="{285D6483-7110-4E8B-87CF-C05F146C3164}" type="parTrans" cxnId="{89CCF0C2-F6A6-4FED-AE54-A47DFA9F021D}">
      <dgm:prSet/>
      <dgm:spPr/>
      <dgm:t>
        <a:bodyPr/>
        <a:lstStyle/>
        <a:p>
          <a:endParaRPr lang="th-TH"/>
        </a:p>
      </dgm:t>
    </dgm:pt>
    <dgm:pt modelId="{F654A3BB-0820-4DC6-9862-B07E815CA45D}" type="sibTrans" cxnId="{89CCF0C2-F6A6-4FED-AE54-A47DFA9F021D}">
      <dgm:prSet/>
      <dgm:spPr/>
      <dgm:t>
        <a:bodyPr/>
        <a:lstStyle/>
        <a:p>
          <a:endParaRPr lang="th-TH"/>
        </a:p>
      </dgm:t>
    </dgm:pt>
    <dgm:pt modelId="{474DAF57-9E03-4769-AED5-B6E6F97F0E04}">
      <dgm:prSet phldrT="[ข้อความ]"/>
      <dgm:spPr/>
      <dgm:t>
        <a:bodyPr/>
        <a:lstStyle/>
        <a:p>
          <a:r>
            <a:rPr lang="en-US" dirty="0" smtClean="0"/>
            <a:t>UPDATE</a:t>
          </a:r>
          <a:endParaRPr lang="th-TH" dirty="0"/>
        </a:p>
      </dgm:t>
    </dgm:pt>
    <dgm:pt modelId="{D23156A9-94C6-49AE-B53B-A36177746A05}" type="parTrans" cxnId="{F8386D85-4023-44B7-9F77-EDDE63E5320B}">
      <dgm:prSet/>
      <dgm:spPr/>
      <dgm:t>
        <a:bodyPr/>
        <a:lstStyle/>
        <a:p>
          <a:endParaRPr lang="th-TH"/>
        </a:p>
      </dgm:t>
    </dgm:pt>
    <dgm:pt modelId="{6C0DA5E8-4364-41DA-A1A7-620C05B7D28A}" type="sibTrans" cxnId="{F8386D85-4023-44B7-9F77-EDDE63E5320B}">
      <dgm:prSet/>
      <dgm:spPr/>
      <dgm:t>
        <a:bodyPr/>
        <a:lstStyle/>
        <a:p>
          <a:endParaRPr lang="th-TH"/>
        </a:p>
      </dgm:t>
    </dgm:pt>
    <dgm:pt modelId="{A9D8C974-10E7-459A-B73D-6B77200A83ED}">
      <dgm:prSet phldrT="[ข้อความ]"/>
      <dgm:spPr/>
      <dgm:t>
        <a:bodyPr/>
        <a:lstStyle/>
        <a:p>
          <a:r>
            <a:rPr lang="en-US" smtClean="0"/>
            <a:t>SELECT *, hosp_name AS </a:t>
          </a:r>
          <a:r>
            <a:rPr lang="en-US" smtClean="0">
              <a:solidFill>
                <a:srgbClr val="FF0000"/>
              </a:solidFill>
            </a:rPr>
            <a:t>label</a:t>
          </a:r>
          <a:r>
            <a:rPr lang="en-US" smtClean="0"/>
            <a:t>, hosp_id AS </a:t>
          </a:r>
          <a:r>
            <a:rPr lang="en-US" smtClean="0">
              <a:solidFill>
                <a:srgbClr val="FF0000"/>
              </a:solidFill>
            </a:rPr>
            <a:t>rightText</a:t>
          </a:r>
          <a:r>
            <a:rPr lang="en-US" smtClean="0"/>
            <a:t> FROM hospital</a:t>
          </a:r>
          <a:endParaRPr lang="th-TH"/>
        </a:p>
      </dgm:t>
    </dgm:pt>
    <dgm:pt modelId="{E5ACD4E3-56FF-4883-9D05-CF6D1EC53FBE}" type="parTrans" cxnId="{5733FC22-9DE0-4302-B840-B2E68AF5C456}">
      <dgm:prSet/>
      <dgm:spPr/>
      <dgm:t>
        <a:bodyPr/>
        <a:lstStyle/>
        <a:p>
          <a:endParaRPr lang="th-TH"/>
        </a:p>
      </dgm:t>
    </dgm:pt>
    <dgm:pt modelId="{EDA65912-485C-4EC9-B54B-F539F2D38398}" type="sibTrans" cxnId="{5733FC22-9DE0-4302-B840-B2E68AF5C456}">
      <dgm:prSet/>
      <dgm:spPr/>
      <dgm:t>
        <a:bodyPr/>
        <a:lstStyle/>
        <a:p>
          <a:endParaRPr lang="th-TH"/>
        </a:p>
      </dgm:t>
    </dgm:pt>
    <dgm:pt modelId="{7F3530CD-98D0-4007-846A-4CD5B85C1D49}">
      <dgm:prSet phldrT="[ข้อความ]"/>
      <dgm:spPr/>
      <dgm:t>
        <a:bodyPr/>
        <a:lstStyle/>
        <a:p>
          <a:r>
            <a:rPr lang="en-US" dirty="0" smtClean="0"/>
            <a:t>INSERT INTO hospitals (</a:t>
          </a:r>
          <a:r>
            <a:rPr lang="en-US" dirty="0" err="1" smtClean="0"/>
            <a:t>hosp_id</a:t>
          </a:r>
          <a:r>
            <a:rPr lang="en-US" dirty="0" smtClean="0"/>
            <a:t>, </a:t>
          </a:r>
          <a:r>
            <a:rPr lang="en-US" dirty="0" err="1" smtClean="0"/>
            <a:t>hosp_name</a:t>
          </a:r>
          <a:r>
            <a:rPr lang="en-US" dirty="0" smtClean="0"/>
            <a:t>) VALUES (“10953”, “</a:t>
          </a:r>
          <a:r>
            <a:rPr lang="th-TH" dirty="0" smtClean="0"/>
            <a:t>ม่วงสามสิบ, รพ.</a:t>
          </a:r>
          <a:r>
            <a:rPr lang="en-US" dirty="0" smtClean="0"/>
            <a:t>”)</a:t>
          </a:r>
          <a:endParaRPr lang="th-TH" dirty="0"/>
        </a:p>
      </dgm:t>
    </dgm:pt>
    <dgm:pt modelId="{DDB80716-7DAD-4137-91C0-C8FC1055E795}" type="parTrans" cxnId="{B4148C95-C392-4829-8F46-A7E24F11FD2D}">
      <dgm:prSet/>
      <dgm:spPr/>
      <dgm:t>
        <a:bodyPr/>
        <a:lstStyle/>
        <a:p>
          <a:endParaRPr lang="th-TH"/>
        </a:p>
      </dgm:t>
    </dgm:pt>
    <dgm:pt modelId="{16117AA0-DF62-4177-BE9F-28EECBA62C1F}" type="sibTrans" cxnId="{B4148C95-C392-4829-8F46-A7E24F11FD2D}">
      <dgm:prSet/>
      <dgm:spPr/>
      <dgm:t>
        <a:bodyPr/>
        <a:lstStyle/>
        <a:p>
          <a:endParaRPr lang="th-TH"/>
        </a:p>
      </dgm:t>
    </dgm:pt>
    <dgm:pt modelId="{BCC37E46-DDE6-48F9-9E80-4560E7E9A4CD}">
      <dgm:prSet phldrT="[ข้อความ]"/>
      <dgm:spPr/>
      <dgm:t>
        <a:bodyPr/>
        <a:lstStyle/>
        <a:p>
          <a:r>
            <a:rPr lang="en-US" dirty="0" smtClean="0"/>
            <a:t>UPDATE hospitals SET </a:t>
          </a:r>
          <a:r>
            <a:rPr lang="en-US" dirty="0" err="1" smtClean="0"/>
            <a:t>hosp_name</a:t>
          </a:r>
          <a:r>
            <a:rPr lang="en-US" dirty="0" smtClean="0"/>
            <a:t> = “</a:t>
          </a:r>
          <a:r>
            <a:rPr lang="th-TH" dirty="0" smtClean="0"/>
            <a:t>ม่วงสามสิบ, </a:t>
          </a:r>
          <a:r>
            <a:rPr lang="th-TH" dirty="0" err="1" smtClean="0"/>
            <a:t>รพช</a:t>
          </a:r>
          <a:r>
            <a:rPr lang="th-TH" dirty="0" smtClean="0"/>
            <a:t>.</a:t>
          </a:r>
          <a:r>
            <a:rPr lang="en-US" dirty="0" smtClean="0"/>
            <a:t>”</a:t>
          </a:r>
          <a:r>
            <a:rPr lang="th-TH" dirty="0" smtClean="0"/>
            <a:t> </a:t>
          </a:r>
          <a:r>
            <a:rPr lang="en-US" dirty="0" smtClean="0"/>
            <a:t>WHERE </a:t>
          </a:r>
          <a:r>
            <a:rPr lang="en-US" dirty="0" err="1" smtClean="0"/>
            <a:t>hosp_id</a:t>
          </a:r>
          <a:r>
            <a:rPr lang="en-US" dirty="0" smtClean="0"/>
            <a:t> = “10953”</a:t>
          </a:r>
          <a:endParaRPr lang="th-TH" dirty="0"/>
        </a:p>
      </dgm:t>
    </dgm:pt>
    <dgm:pt modelId="{B0D7A2CF-64E8-4FE6-BF3D-C1A346123CD0}" type="parTrans" cxnId="{FCF44A21-CF9E-4868-8DA7-37467AA00E3B}">
      <dgm:prSet/>
      <dgm:spPr/>
      <dgm:t>
        <a:bodyPr/>
        <a:lstStyle/>
        <a:p>
          <a:endParaRPr lang="th-TH"/>
        </a:p>
      </dgm:t>
    </dgm:pt>
    <dgm:pt modelId="{1BE5D7FC-1471-4E94-A3B3-134982FF1ACE}" type="sibTrans" cxnId="{FCF44A21-CF9E-4868-8DA7-37467AA00E3B}">
      <dgm:prSet/>
      <dgm:spPr/>
      <dgm:t>
        <a:bodyPr/>
        <a:lstStyle/>
        <a:p>
          <a:endParaRPr lang="th-TH"/>
        </a:p>
      </dgm:t>
    </dgm:pt>
    <dgm:pt modelId="{30CCB4B3-C2B7-4B31-90B4-6C9750C40F4B}" type="pres">
      <dgm:prSet presAssocID="{55FEE574-4E7C-44E0-8D38-D2B01FD7229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340E2A-7218-4E8B-BB37-2D04AB3AC59B}" type="pres">
      <dgm:prSet presAssocID="{8CAA8CB5-8E62-4680-9613-D1A86A8A1B32}" presName="parentLin" presStyleCnt="0"/>
      <dgm:spPr/>
    </dgm:pt>
    <dgm:pt modelId="{0E2C71F9-51EE-4FCB-8233-EB4B44344D83}" type="pres">
      <dgm:prSet presAssocID="{8CAA8CB5-8E62-4680-9613-D1A86A8A1B3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4621CFC-031B-4BD5-A4AE-4DA33246BBE5}" type="pres">
      <dgm:prSet presAssocID="{8CAA8CB5-8E62-4680-9613-D1A86A8A1B3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62F439-2F9D-4161-BF57-004B25C701F0}" type="pres">
      <dgm:prSet presAssocID="{8CAA8CB5-8E62-4680-9613-D1A86A8A1B32}" presName="negativeSpace" presStyleCnt="0"/>
      <dgm:spPr/>
    </dgm:pt>
    <dgm:pt modelId="{230EA88B-A821-483D-BBD5-AB2F8563FEA9}" type="pres">
      <dgm:prSet presAssocID="{8CAA8CB5-8E62-4680-9613-D1A86A8A1B3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80556A-48D1-44AE-B80F-EFB801EEE72A}" type="pres">
      <dgm:prSet presAssocID="{E166FA2C-681E-43B4-A0F1-C838B30967AC}" presName="spaceBetweenRectangles" presStyleCnt="0"/>
      <dgm:spPr/>
    </dgm:pt>
    <dgm:pt modelId="{4E1C1658-D359-4AA8-A4B8-D66D796F69E1}" type="pres">
      <dgm:prSet presAssocID="{20BA0B87-C10B-47FE-9467-504F68749D87}" presName="parentLin" presStyleCnt="0"/>
      <dgm:spPr/>
    </dgm:pt>
    <dgm:pt modelId="{383776DD-39B0-4D5A-88C7-04C6D41B3CFE}" type="pres">
      <dgm:prSet presAssocID="{20BA0B87-C10B-47FE-9467-504F68749D87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EF67468-48ED-4DFB-9B18-BD40691618A4}" type="pres">
      <dgm:prSet presAssocID="{20BA0B87-C10B-47FE-9467-504F68749D8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BCCF6-2001-485F-AE6E-0DB44F2575C5}" type="pres">
      <dgm:prSet presAssocID="{20BA0B87-C10B-47FE-9467-504F68749D87}" presName="negativeSpace" presStyleCnt="0"/>
      <dgm:spPr/>
    </dgm:pt>
    <dgm:pt modelId="{75E36038-C4A6-4882-B7B3-35E3963E9CD8}" type="pres">
      <dgm:prSet presAssocID="{20BA0B87-C10B-47FE-9467-504F68749D87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4A24069-8176-4BCE-B3B8-50773500D783}" type="pres">
      <dgm:prSet presAssocID="{F654A3BB-0820-4DC6-9862-B07E815CA45D}" presName="spaceBetweenRectangles" presStyleCnt="0"/>
      <dgm:spPr/>
    </dgm:pt>
    <dgm:pt modelId="{5D64CD50-969D-471A-AE89-16475832A985}" type="pres">
      <dgm:prSet presAssocID="{474DAF57-9E03-4769-AED5-B6E6F97F0E04}" presName="parentLin" presStyleCnt="0"/>
      <dgm:spPr/>
    </dgm:pt>
    <dgm:pt modelId="{1296B0C8-F22B-4DDE-99CE-760A9C1E7154}" type="pres">
      <dgm:prSet presAssocID="{474DAF57-9E03-4769-AED5-B6E6F97F0E04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6CFD5212-7464-4890-931A-3E01F0350282}" type="pres">
      <dgm:prSet presAssocID="{474DAF57-9E03-4769-AED5-B6E6F97F0E0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FA268BC-5FD5-4683-B70F-4FB5223E25AE}" type="pres">
      <dgm:prSet presAssocID="{474DAF57-9E03-4769-AED5-B6E6F97F0E04}" presName="negativeSpace" presStyleCnt="0"/>
      <dgm:spPr/>
    </dgm:pt>
    <dgm:pt modelId="{20F61E18-EF73-479F-931A-753CE4F46B08}" type="pres">
      <dgm:prSet presAssocID="{474DAF57-9E03-4769-AED5-B6E6F97F0E0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413A3182-0259-4F71-B816-BF3C60245CBC}" type="presOf" srcId="{474DAF57-9E03-4769-AED5-B6E6F97F0E04}" destId="{1296B0C8-F22B-4DDE-99CE-760A9C1E7154}" srcOrd="0" destOrd="0" presId="urn:microsoft.com/office/officeart/2005/8/layout/list1"/>
    <dgm:cxn modelId="{F8386D85-4023-44B7-9F77-EDDE63E5320B}" srcId="{55FEE574-4E7C-44E0-8D38-D2B01FD72296}" destId="{474DAF57-9E03-4769-AED5-B6E6F97F0E04}" srcOrd="2" destOrd="0" parTransId="{D23156A9-94C6-49AE-B53B-A36177746A05}" sibTransId="{6C0DA5E8-4364-41DA-A1A7-620C05B7D28A}"/>
    <dgm:cxn modelId="{51C6722D-687E-4F5B-9F29-C24B5E5991E2}" type="presOf" srcId="{BCC37E46-DDE6-48F9-9E80-4560E7E9A4CD}" destId="{20F61E18-EF73-479F-931A-753CE4F46B08}" srcOrd="0" destOrd="0" presId="urn:microsoft.com/office/officeart/2005/8/layout/list1"/>
    <dgm:cxn modelId="{FCF44A21-CF9E-4868-8DA7-37467AA00E3B}" srcId="{474DAF57-9E03-4769-AED5-B6E6F97F0E04}" destId="{BCC37E46-DDE6-48F9-9E80-4560E7E9A4CD}" srcOrd="0" destOrd="0" parTransId="{B0D7A2CF-64E8-4FE6-BF3D-C1A346123CD0}" sibTransId="{1BE5D7FC-1471-4E94-A3B3-134982FF1ACE}"/>
    <dgm:cxn modelId="{B4148C95-C392-4829-8F46-A7E24F11FD2D}" srcId="{20BA0B87-C10B-47FE-9467-504F68749D87}" destId="{7F3530CD-98D0-4007-846A-4CD5B85C1D49}" srcOrd="0" destOrd="0" parTransId="{DDB80716-7DAD-4137-91C0-C8FC1055E795}" sibTransId="{16117AA0-DF62-4177-BE9F-28EECBA62C1F}"/>
    <dgm:cxn modelId="{44AEFF9E-81A0-4E18-9BE0-1084F4585A31}" type="presOf" srcId="{20BA0B87-C10B-47FE-9467-504F68749D87}" destId="{AEF67468-48ED-4DFB-9B18-BD40691618A4}" srcOrd="1" destOrd="0" presId="urn:microsoft.com/office/officeart/2005/8/layout/list1"/>
    <dgm:cxn modelId="{1BC4CD9E-ECF6-4E6E-9778-6FF97C42DE52}" srcId="{55FEE574-4E7C-44E0-8D38-D2B01FD72296}" destId="{8CAA8CB5-8E62-4680-9613-D1A86A8A1B32}" srcOrd="0" destOrd="0" parTransId="{050A9D13-E35F-421D-89C5-887A4CDC0488}" sibTransId="{E166FA2C-681E-43B4-A0F1-C838B30967AC}"/>
    <dgm:cxn modelId="{9B11C14D-308A-4D5F-808E-E3CCE59EC155}" type="presOf" srcId="{8CAA8CB5-8E62-4680-9613-D1A86A8A1B32}" destId="{54621CFC-031B-4BD5-A4AE-4DA33246BBE5}" srcOrd="1" destOrd="0" presId="urn:microsoft.com/office/officeart/2005/8/layout/list1"/>
    <dgm:cxn modelId="{87F8F126-6288-49D5-85B9-266EF0878FC6}" type="presOf" srcId="{7F3530CD-98D0-4007-846A-4CD5B85C1D49}" destId="{75E36038-C4A6-4882-B7B3-35E3963E9CD8}" srcOrd="0" destOrd="0" presId="urn:microsoft.com/office/officeart/2005/8/layout/list1"/>
    <dgm:cxn modelId="{5733FC22-9DE0-4302-B840-B2E68AF5C456}" srcId="{8CAA8CB5-8E62-4680-9613-D1A86A8A1B32}" destId="{A9D8C974-10E7-459A-B73D-6B77200A83ED}" srcOrd="0" destOrd="0" parTransId="{E5ACD4E3-56FF-4883-9D05-CF6D1EC53FBE}" sibTransId="{EDA65912-485C-4EC9-B54B-F539F2D38398}"/>
    <dgm:cxn modelId="{016C6AFD-5884-4300-AC0C-E0031A16F387}" type="presOf" srcId="{55FEE574-4E7C-44E0-8D38-D2B01FD72296}" destId="{30CCB4B3-C2B7-4B31-90B4-6C9750C40F4B}" srcOrd="0" destOrd="0" presId="urn:microsoft.com/office/officeart/2005/8/layout/list1"/>
    <dgm:cxn modelId="{86976CF7-7759-4311-AB4D-F2CB96A1F454}" type="presOf" srcId="{A9D8C974-10E7-459A-B73D-6B77200A83ED}" destId="{230EA88B-A821-483D-BBD5-AB2F8563FEA9}" srcOrd="0" destOrd="0" presId="urn:microsoft.com/office/officeart/2005/8/layout/list1"/>
    <dgm:cxn modelId="{89CCF0C2-F6A6-4FED-AE54-A47DFA9F021D}" srcId="{55FEE574-4E7C-44E0-8D38-D2B01FD72296}" destId="{20BA0B87-C10B-47FE-9467-504F68749D87}" srcOrd="1" destOrd="0" parTransId="{285D6483-7110-4E8B-87CF-C05F146C3164}" sibTransId="{F654A3BB-0820-4DC6-9862-B07E815CA45D}"/>
    <dgm:cxn modelId="{42350492-A90A-459D-94EA-49DEABDBAAE4}" type="presOf" srcId="{474DAF57-9E03-4769-AED5-B6E6F97F0E04}" destId="{6CFD5212-7464-4890-931A-3E01F0350282}" srcOrd="1" destOrd="0" presId="urn:microsoft.com/office/officeart/2005/8/layout/list1"/>
    <dgm:cxn modelId="{E7421C81-A7FB-4233-9854-BA68E3CA1770}" type="presOf" srcId="{20BA0B87-C10B-47FE-9467-504F68749D87}" destId="{383776DD-39B0-4D5A-88C7-04C6D41B3CFE}" srcOrd="0" destOrd="0" presId="urn:microsoft.com/office/officeart/2005/8/layout/list1"/>
    <dgm:cxn modelId="{4024BC8A-F421-4D70-977D-3C40EC3AFD51}" type="presOf" srcId="{8CAA8CB5-8E62-4680-9613-D1A86A8A1B32}" destId="{0E2C71F9-51EE-4FCB-8233-EB4B44344D83}" srcOrd="0" destOrd="0" presId="urn:microsoft.com/office/officeart/2005/8/layout/list1"/>
    <dgm:cxn modelId="{E8D5D634-DA53-4402-BFFA-8BE7FB982D61}" type="presParOf" srcId="{30CCB4B3-C2B7-4B31-90B4-6C9750C40F4B}" destId="{54340E2A-7218-4E8B-BB37-2D04AB3AC59B}" srcOrd="0" destOrd="0" presId="urn:microsoft.com/office/officeart/2005/8/layout/list1"/>
    <dgm:cxn modelId="{289A969A-1A74-4390-A87E-72B44B415240}" type="presParOf" srcId="{54340E2A-7218-4E8B-BB37-2D04AB3AC59B}" destId="{0E2C71F9-51EE-4FCB-8233-EB4B44344D83}" srcOrd="0" destOrd="0" presId="urn:microsoft.com/office/officeart/2005/8/layout/list1"/>
    <dgm:cxn modelId="{9CB288B3-AEF3-4BCA-AE1E-594187E8751C}" type="presParOf" srcId="{54340E2A-7218-4E8B-BB37-2D04AB3AC59B}" destId="{54621CFC-031B-4BD5-A4AE-4DA33246BBE5}" srcOrd="1" destOrd="0" presId="urn:microsoft.com/office/officeart/2005/8/layout/list1"/>
    <dgm:cxn modelId="{054454CC-69FD-4A2A-A741-77CCA77BD87A}" type="presParOf" srcId="{30CCB4B3-C2B7-4B31-90B4-6C9750C40F4B}" destId="{C962F439-2F9D-4161-BF57-004B25C701F0}" srcOrd="1" destOrd="0" presId="urn:microsoft.com/office/officeart/2005/8/layout/list1"/>
    <dgm:cxn modelId="{A3EDF3F5-2A30-4F26-8A42-F25498A275FE}" type="presParOf" srcId="{30CCB4B3-C2B7-4B31-90B4-6C9750C40F4B}" destId="{230EA88B-A821-483D-BBD5-AB2F8563FEA9}" srcOrd="2" destOrd="0" presId="urn:microsoft.com/office/officeart/2005/8/layout/list1"/>
    <dgm:cxn modelId="{2C853D15-1058-44A9-B69A-0EB4A893754A}" type="presParOf" srcId="{30CCB4B3-C2B7-4B31-90B4-6C9750C40F4B}" destId="{0C80556A-48D1-44AE-B80F-EFB801EEE72A}" srcOrd="3" destOrd="0" presId="urn:microsoft.com/office/officeart/2005/8/layout/list1"/>
    <dgm:cxn modelId="{0FA72819-F897-44F2-AAE3-52955E028F7B}" type="presParOf" srcId="{30CCB4B3-C2B7-4B31-90B4-6C9750C40F4B}" destId="{4E1C1658-D359-4AA8-A4B8-D66D796F69E1}" srcOrd="4" destOrd="0" presId="urn:microsoft.com/office/officeart/2005/8/layout/list1"/>
    <dgm:cxn modelId="{FA988490-728A-4266-9E9A-1863109F06DE}" type="presParOf" srcId="{4E1C1658-D359-4AA8-A4B8-D66D796F69E1}" destId="{383776DD-39B0-4D5A-88C7-04C6D41B3CFE}" srcOrd="0" destOrd="0" presId="urn:microsoft.com/office/officeart/2005/8/layout/list1"/>
    <dgm:cxn modelId="{879F43A7-8138-4D26-A4FF-6414341F56F5}" type="presParOf" srcId="{4E1C1658-D359-4AA8-A4B8-D66D796F69E1}" destId="{AEF67468-48ED-4DFB-9B18-BD40691618A4}" srcOrd="1" destOrd="0" presId="urn:microsoft.com/office/officeart/2005/8/layout/list1"/>
    <dgm:cxn modelId="{8BD05D77-8258-4DA5-AE95-F9E0686ED6A5}" type="presParOf" srcId="{30CCB4B3-C2B7-4B31-90B4-6C9750C40F4B}" destId="{B9CBCCF6-2001-485F-AE6E-0DB44F2575C5}" srcOrd="5" destOrd="0" presId="urn:microsoft.com/office/officeart/2005/8/layout/list1"/>
    <dgm:cxn modelId="{7F801928-B3CA-49E0-BCE6-7910E065923D}" type="presParOf" srcId="{30CCB4B3-C2B7-4B31-90B4-6C9750C40F4B}" destId="{75E36038-C4A6-4882-B7B3-35E3963E9CD8}" srcOrd="6" destOrd="0" presId="urn:microsoft.com/office/officeart/2005/8/layout/list1"/>
    <dgm:cxn modelId="{70C6754C-1408-4246-B8FE-E2FF07CA6930}" type="presParOf" srcId="{30CCB4B3-C2B7-4B31-90B4-6C9750C40F4B}" destId="{E4A24069-8176-4BCE-B3B8-50773500D783}" srcOrd="7" destOrd="0" presId="urn:microsoft.com/office/officeart/2005/8/layout/list1"/>
    <dgm:cxn modelId="{40AD9239-6ABC-42EA-8B43-17CE555C85ED}" type="presParOf" srcId="{30CCB4B3-C2B7-4B31-90B4-6C9750C40F4B}" destId="{5D64CD50-969D-471A-AE89-16475832A985}" srcOrd="8" destOrd="0" presId="urn:microsoft.com/office/officeart/2005/8/layout/list1"/>
    <dgm:cxn modelId="{36D1C41D-AD0F-423B-B896-D4FC1B5BB614}" type="presParOf" srcId="{5D64CD50-969D-471A-AE89-16475832A985}" destId="{1296B0C8-F22B-4DDE-99CE-760A9C1E7154}" srcOrd="0" destOrd="0" presId="urn:microsoft.com/office/officeart/2005/8/layout/list1"/>
    <dgm:cxn modelId="{68C95C7C-B214-4E60-BFEB-AA3FC3BBD0CD}" type="presParOf" srcId="{5D64CD50-969D-471A-AE89-16475832A985}" destId="{6CFD5212-7464-4890-931A-3E01F0350282}" srcOrd="1" destOrd="0" presId="urn:microsoft.com/office/officeart/2005/8/layout/list1"/>
    <dgm:cxn modelId="{366CEA96-FEE1-46A6-9743-07C39DA944C8}" type="presParOf" srcId="{30CCB4B3-C2B7-4B31-90B4-6C9750C40F4B}" destId="{2FA268BC-5FD5-4683-B70F-4FB5223E25AE}" srcOrd="9" destOrd="0" presId="urn:microsoft.com/office/officeart/2005/8/layout/list1"/>
    <dgm:cxn modelId="{5522A4B9-4BD7-4570-8818-6D7A9E4F03FA}" type="presParOf" srcId="{30CCB4B3-C2B7-4B31-90B4-6C9750C40F4B}" destId="{20F61E18-EF73-479F-931A-753CE4F46B0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55FEE574-4E7C-44E0-8D38-D2B01FD72296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F4CB9DA2-8331-4A35-820D-ECF0E88B16B2}">
      <dgm:prSet custT="1"/>
      <dgm:spPr/>
      <dgm:t>
        <a:bodyPr/>
        <a:lstStyle/>
        <a:p>
          <a:r>
            <a:rPr lang="th-TH" sz="2400" dirty="0" smtClean="0"/>
            <a:t>แก้ไข เฉพาะส่วน</a:t>
          </a:r>
        </a:p>
        <a:p>
          <a:r>
            <a:rPr lang="en-US" sz="2400" dirty="0" smtClean="0"/>
            <a:t>1. </a:t>
          </a:r>
          <a:r>
            <a:rPr lang="en-US" sz="2400" smtClean="0"/>
            <a:t>Parameter</a:t>
          </a:r>
          <a:r>
            <a:rPr lang="th-TH" sz="2400" smtClean="0"/>
            <a:t> </a:t>
          </a:r>
          <a:endParaRPr lang="en-US" sz="2400" dirty="0" smtClean="0"/>
        </a:p>
        <a:p>
          <a:r>
            <a:rPr lang="en-US" sz="2400" dirty="0" smtClean="0"/>
            <a:t>2. SQL</a:t>
          </a:r>
          <a:endParaRPr lang="th-TH" sz="2400" dirty="0"/>
        </a:p>
      </dgm:t>
    </dgm:pt>
    <dgm:pt modelId="{23B9ADD9-41AC-4BDA-AA0D-9FC664278830}" type="parTrans" cxnId="{5ADBA1C1-9FFA-4CA1-908D-6A06CCB1C170}">
      <dgm:prSet/>
      <dgm:spPr/>
      <dgm:t>
        <a:bodyPr/>
        <a:lstStyle/>
        <a:p>
          <a:endParaRPr lang="th-TH"/>
        </a:p>
      </dgm:t>
    </dgm:pt>
    <dgm:pt modelId="{281CA76E-4C4A-4643-809E-6EBB5E663C9C}" type="sibTrans" cxnId="{5ADBA1C1-9FFA-4CA1-908D-6A06CCB1C170}">
      <dgm:prSet/>
      <dgm:spPr/>
      <dgm:t>
        <a:bodyPr/>
        <a:lstStyle/>
        <a:p>
          <a:endParaRPr lang="th-TH"/>
        </a:p>
      </dgm:t>
    </dgm:pt>
    <dgm:pt modelId="{44B7D52C-883F-4F74-9DE5-179CCE8D5308}" type="pres">
      <dgm:prSet presAssocID="{55FEE574-4E7C-44E0-8D38-D2B01FD7229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7E273E-1C2F-48B2-AC8E-898EAD45BD25}" type="pres">
      <dgm:prSet presAssocID="{F4CB9DA2-8331-4A35-820D-ECF0E88B16B2}" presName="composite" presStyleCnt="0"/>
      <dgm:spPr/>
    </dgm:pt>
    <dgm:pt modelId="{E967FFDA-4CBB-453C-AB71-1194089F4F6D}" type="pres">
      <dgm:prSet presAssocID="{F4CB9DA2-8331-4A35-820D-ECF0E88B16B2}" presName="rect1" presStyleLbl="trAlignAcc1" presStyleIdx="0" presStyleCnt="1" custScaleX="57953" custLinFactNeighborX="-564" custLinFactNeighborY="-2978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C3046CA-3726-4B32-ADD1-81EC956AF36C}" type="pres">
      <dgm:prSet presAssocID="{F4CB9DA2-8331-4A35-820D-ECF0E88B16B2}" presName="rect2" presStyleLbl="fgImgPlace1" presStyleIdx="0" presStyleCnt="1" custScaleX="215378" custLinFactNeighborX="13503" custLinFactNeighborY="8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5ADBA1C1-9FFA-4CA1-908D-6A06CCB1C170}" srcId="{55FEE574-4E7C-44E0-8D38-D2B01FD72296}" destId="{F4CB9DA2-8331-4A35-820D-ECF0E88B16B2}" srcOrd="0" destOrd="0" parTransId="{23B9ADD9-41AC-4BDA-AA0D-9FC664278830}" sibTransId="{281CA76E-4C4A-4643-809E-6EBB5E663C9C}"/>
    <dgm:cxn modelId="{52F1E909-2837-4980-9796-9B27A7FE6315}" type="presOf" srcId="{F4CB9DA2-8331-4A35-820D-ECF0E88B16B2}" destId="{E967FFDA-4CBB-453C-AB71-1194089F4F6D}" srcOrd="0" destOrd="0" presId="urn:microsoft.com/office/officeart/2008/layout/PictureStrips"/>
    <dgm:cxn modelId="{ACE2BD32-2347-4493-B1E9-8C64CD0AA6D3}" type="presOf" srcId="{55FEE574-4E7C-44E0-8D38-D2B01FD72296}" destId="{44B7D52C-883F-4F74-9DE5-179CCE8D5308}" srcOrd="0" destOrd="0" presId="urn:microsoft.com/office/officeart/2008/layout/PictureStrips"/>
    <dgm:cxn modelId="{9A908E21-61E4-4E24-B91F-AAAD145E153D}" type="presParOf" srcId="{44B7D52C-883F-4F74-9DE5-179CCE8D5308}" destId="{3C7E273E-1C2F-48B2-AC8E-898EAD45BD25}" srcOrd="0" destOrd="0" presId="urn:microsoft.com/office/officeart/2008/layout/PictureStrips"/>
    <dgm:cxn modelId="{6E311506-B343-40D2-894E-B697F8D493DE}" type="presParOf" srcId="{3C7E273E-1C2F-48B2-AC8E-898EAD45BD25}" destId="{E967FFDA-4CBB-453C-AB71-1194089F4F6D}" srcOrd="0" destOrd="0" presId="urn:microsoft.com/office/officeart/2008/layout/PictureStrips"/>
    <dgm:cxn modelId="{98D600B2-6207-42C8-B7F6-F29A59BC3C58}" type="presParOf" srcId="{3C7E273E-1C2F-48B2-AC8E-898EAD45BD25}" destId="{3C3046CA-3726-4B32-ADD1-81EC956AF36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วิธีที่ 3 ใช้ </a:t>
          </a:r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</a:t>
          </a:r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list() </a:t>
          </a:r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เหมาะสำหรับแสดงผลที่ได้จากการสืบค้นข้อมูลในฐานข้อมูล หรือแสดง </a:t>
          </a:r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รายการ ไวยากรณ์ </a:t>
          </a:r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</a:t>
          </a:r>
        </a:p>
        <a:p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List(“ID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List”, “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ชื่อ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PHP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+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parameter”, “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ข้อความที่ต้องการให้เป็นหัวข้อ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</a:t>
          </a:r>
        </a:p>
        <a:p>
          <a:endParaRPr lang="en-US" sz="20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List(“view1_list”, “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lab_blood.php?lab_group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=06”, “</a:t>
          </a:r>
          <a:r>
            <a:rPr lang="th-TH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กรุณาเลือกงานโลหิต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”);</a:t>
          </a:r>
        </a:p>
        <a:p>
          <a:endParaRPr lang="en-US" sz="20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หมายเหตุ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ผลการ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Query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จาก </a:t>
          </a:r>
          <a:r>
            <a:rPr lang="en-US" sz="20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php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ต้องมี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field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ชื่อ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label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เพื่อแสดงด้านซ้ายของ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List, field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ชื่อ </a:t>
          </a:r>
          <a:r>
            <a:rPr lang="en-US" sz="20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rightText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เพื่อแสดงทางด้านขวาของ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field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อื่นๆ จะเป็น คุณสมบัติของ 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item </a:t>
          </a:r>
          <a:r>
            <a: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ในแต่ละแถวนั้นๆ</a:t>
          </a:r>
          <a:endParaRPr lang="en-US" sz="20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/>
    </dgm:pt>
  </dgm:ptLst>
  <dgm:cxnLst>
    <dgm:cxn modelId="{9AA6005F-224C-4C0D-975C-8BF2F434C7D9}" type="presOf" srcId="{59C8E3D0-4E5B-42BB-BC3F-92D054F2C590}" destId="{A58C064D-7171-4378-8CAE-9D1F3C8D31F0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C8BD09CC-CAE2-4FCC-8A66-B2346F9F1B10}" type="presOf" srcId="{41633787-40C0-4CE7-8F0A-571CE8B8EAD5}" destId="{46E5F123-2C78-443A-B4E7-8FE9001F6A7F}" srcOrd="0" destOrd="0" presId="urn:microsoft.com/office/officeart/2008/layout/PictureStrips"/>
    <dgm:cxn modelId="{203AD71C-1F6B-4817-B0BD-0234D47FD775}" type="presParOf" srcId="{A58C064D-7171-4378-8CAE-9D1F3C8D31F0}" destId="{3B675EB8-BEF5-43AD-8AB9-D5F86EC09622}" srcOrd="0" destOrd="0" presId="urn:microsoft.com/office/officeart/2008/layout/PictureStrips"/>
    <dgm:cxn modelId="{5A4AE8AF-FDF3-4EC3-965D-B5CF36BFFE1C}" type="presParOf" srcId="{3B675EB8-BEF5-43AD-8AB9-D5F86EC09622}" destId="{46E5F123-2C78-443A-B4E7-8FE9001F6A7F}" srcOrd="0" destOrd="0" presId="urn:microsoft.com/office/officeart/2008/layout/PictureStrips"/>
    <dgm:cxn modelId="{DA947392-AAE0-4B5F-A611-421C3DA2336E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&gt; </a:t>
          </a:r>
          <a:r>
            <a:rPr lang="en-US" sz="18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เมื่อ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รายการที่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ของ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view1_list</a:t>
          </a:r>
        </a:p>
        <a:p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ระบุ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8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gcsource_view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เพื่อให้ทราบว่า เมื่อเลือกข้อความเสร็จ ให้กลับมาที่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ใด</a:t>
          </a:r>
        </a:p>
        <a:p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ประกาศตัวแปร ที่จะเก็บค่าข้อความ หรือ รหัส ในส่วน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Variables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</a:p>
        <a:p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lc1 = “”;</a:t>
          </a:r>
          <a:endParaRPr lang="th-TH" sz="18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ระบุ </a:t>
          </a:r>
          <a:r>
            <a:rPr lang="en-US" sz="18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lcvar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ให้ทราบว่า ข้อความที่เลือก จะถูกเก็บไว้ในตัวแปรชื่ออะไร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lcvar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“lc1”;</a:t>
          </a:r>
        </a:p>
        <a:p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กรณีต้องการเก็บค่าตัวแปรเป็นรหัส ให้ระบุ </a:t>
          </a:r>
          <a:r>
            <a:rPr lang="en-US" sz="18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lccode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เป็นชื่อ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property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ที่เลือก เพื่อให้นำมาเก็บไว้เป็นตัวแปร แทนข้อความ 	</a:t>
          </a:r>
          <a:r>
            <a:rPr lang="th-TH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	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lccode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lab_id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”; 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(รายการที่เลือก ต้องมี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field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ชื่อ </a:t>
          </a:r>
          <a:r>
            <a:rPr lang="en-US" sz="18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lab_id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จะเก็บค่า </a:t>
          </a:r>
          <a:r>
            <a:rPr lang="en-US" sz="18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lab_id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เป็นตัวแปร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lc1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ถ้า </a:t>
          </a:r>
          <a:r>
            <a:rPr lang="en-US" sz="18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lccode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“”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จะเก็บข้อความที่แสดง เช่น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“CBC”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เป็นตัวแปร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lc1)</a:t>
          </a:r>
        </a:p>
        <a:p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5.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ระบุ </a:t>
          </a:r>
          <a:r>
            <a:rPr lang="en-US" sz="1800" b="1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gcfunction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ที่จะให้ 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run </a:t>
          </a:r>
          <a:r>
            <a:rPr lang="th-TH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หลังจากเลือกข้อความเสร็จ 		</a:t>
          </a:r>
          <a:r>
            <a:rPr lang="en-US" sz="1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8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gcfunction</a:t>
          </a:r>
          <a:r>
            <a: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“alert (lc1)”;</a:t>
          </a:r>
          <a:endParaRPr lang="th-TH" sz="18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4B6D05F0-3020-4EA6-80A0-85FE9EE6214D}" type="presOf" srcId="{41633787-40C0-4CE7-8F0A-571CE8B8EAD5}" destId="{46E5F123-2C78-443A-B4E7-8FE9001F6A7F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5A90A533-9CDB-4C23-AD29-B392DA16799A}" type="presOf" srcId="{59C8E3D0-4E5B-42BB-BC3F-92D054F2C590}" destId="{A58C064D-7171-4378-8CAE-9D1F3C8D31F0}" srcOrd="0" destOrd="0" presId="urn:microsoft.com/office/officeart/2008/layout/PictureStrips"/>
    <dgm:cxn modelId="{5F1A35F0-5EB3-484B-A4B6-BABCA435D48A}" type="presParOf" srcId="{A58C064D-7171-4378-8CAE-9D1F3C8D31F0}" destId="{3B675EB8-BEF5-43AD-8AB9-D5F86EC09622}" srcOrd="0" destOrd="0" presId="urn:microsoft.com/office/officeart/2008/layout/PictureStrips"/>
    <dgm:cxn modelId="{60120976-9402-4E8A-9921-941178E5CD13}" type="presParOf" srcId="{3B675EB8-BEF5-43AD-8AB9-D5F86EC09622}" destId="{46E5F123-2C78-443A-B4E7-8FE9001F6A7F}" srcOrd="0" destOrd="0" presId="urn:microsoft.com/office/officeart/2008/layout/PictureStrips"/>
    <dgm:cxn modelId="{4A9C9FA2-DF1A-4D3A-A03B-9CE156218D37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1. </a:t>
          </a:r>
          <a:r>
            <a:rPr lang="th-TH" sz="1400" b="1" dirty="0" smtClean="0">
              <a:solidFill>
                <a:schemeClr val="bg1"/>
              </a:solidFill>
            </a:rPr>
            <a:t>เปิด </a:t>
          </a:r>
          <a:r>
            <a:rPr lang="en-US" sz="1400" b="1" dirty="0" smtClean="0">
              <a:solidFill>
                <a:schemeClr val="bg1"/>
              </a:solidFill>
            </a:rPr>
            <a:t>Browser </a:t>
          </a:r>
          <a:r>
            <a:rPr lang="th-TH" sz="1400" b="1" dirty="0" smtClean="0">
              <a:solidFill>
                <a:schemeClr val="bg1"/>
              </a:solidFill>
            </a:rPr>
            <a:t>พิมพ์ </a:t>
          </a:r>
          <a:r>
            <a:rPr lang="en-US" sz="1400" b="1" dirty="0" smtClean="0">
              <a:solidFill>
                <a:srgbClr val="FF0000"/>
              </a:solidFill>
            </a:rPr>
            <a:t>localhost:50000/</a:t>
          </a:r>
          <a:r>
            <a:rPr lang="en-US" sz="1400" b="1" dirty="0" err="1" smtClean="0">
              <a:solidFill>
                <a:srgbClr val="FF0000"/>
              </a:solidFill>
            </a:rPr>
            <a:t>maqetta</a:t>
          </a:r>
          <a:endParaRPr lang="en-US" sz="1400" b="1" dirty="0" smtClean="0">
            <a:solidFill>
              <a:srgbClr val="FF0000"/>
            </a:solidFill>
          </a:endParaRP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</a:t>
          </a:r>
          <a:r>
            <a:rPr lang="th-TH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ได้หน้าต่าง </a:t>
          </a:r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Log In</a:t>
          </a:r>
        </a:p>
        <a:p>
          <a:r>
            <a: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</a:t>
          </a:r>
          <a:r>
            <a:rPr lang="en-US" sz="1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Click Register</a:t>
          </a:r>
          <a:endParaRPr lang="th-TH" sz="1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BA70456B-CD4C-4DD7-ABB5-71600B29EC77}" type="presOf" srcId="{D90CB5A4-5205-4AB3-95FD-F6E3ADEC4B22}" destId="{CD3207D7-F716-4A5F-BB49-6F0AB2640F2A}" srcOrd="1" destOrd="0" presId="urn:microsoft.com/office/officeart/2005/8/layout/vList4"/>
    <dgm:cxn modelId="{1128A16E-79AD-4938-8CFB-882F1FF6728D}" type="presOf" srcId="{D90CB5A4-5205-4AB3-95FD-F6E3ADEC4B22}" destId="{B8AFDD37-4229-4F5E-AFE1-42562E0E4CBE}" srcOrd="0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6B59E7F5-61C6-4CA4-AAAD-AE5B33F279A0}" type="presOf" srcId="{D96C1F60-7C7F-4A5B-B9F3-D6F8FCEFADE5}" destId="{2504D6CD-D0B5-4893-AB22-45BFDF8C1C65}" srcOrd="0" destOrd="0" presId="urn:microsoft.com/office/officeart/2005/8/layout/vList4"/>
    <dgm:cxn modelId="{C51F203B-10C1-45FE-9B7B-D6FF4C5E096C}" type="presParOf" srcId="{2504D6CD-D0B5-4893-AB22-45BFDF8C1C65}" destId="{CB183759-651E-4626-8657-8EBB0ED1CE2B}" srcOrd="0" destOrd="0" presId="urn:microsoft.com/office/officeart/2005/8/layout/vList4"/>
    <dgm:cxn modelId="{DFE98345-1DA4-4228-9B5A-F9C8F68A777E}" type="presParOf" srcId="{CB183759-651E-4626-8657-8EBB0ED1CE2B}" destId="{B8AFDD37-4229-4F5E-AFE1-42562E0E4CBE}" srcOrd="0" destOrd="0" presId="urn:microsoft.com/office/officeart/2005/8/layout/vList4"/>
    <dgm:cxn modelId="{0E9FA61F-7727-4EC0-89D5-1F92CE3908CB}" type="presParOf" srcId="{CB183759-651E-4626-8657-8EBB0ED1CE2B}" destId="{40A910AD-A7F2-43BD-A9D8-43384723D69B}" srcOrd="1" destOrd="0" presId="urn:microsoft.com/office/officeart/2005/8/layout/vList4"/>
    <dgm:cxn modelId="{0ED29BA2-3631-45FF-9BC1-7556F59D42C4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59C8E3D0-4E5B-42BB-BC3F-92D054F2C590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1633787-40C0-4CE7-8F0A-571CE8B8EAD5}">
      <dgm:prSet phldrT="[ข้อความ]" custT="1"/>
      <dgm:spPr/>
      <dgm:t>
        <a:bodyPr/>
        <a:lstStyle/>
        <a:p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on(view1_list, "click", function() {</a:t>
          </a:r>
        </a:p>
        <a:p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selected_row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("view1_list");</a:t>
          </a:r>
        </a:p>
        <a:p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cselect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newobj.value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;</a:t>
          </a:r>
        </a:p>
        <a:p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if (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cselect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6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== “003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 {</a:t>
          </a:r>
        </a:p>
        <a:p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gcsource_view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“view1”;</a:t>
          </a:r>
        </a:p>
        <a:p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lcvar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“lc1”;</a:t>
          </a:r>
        </a:p>
        <a:p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lccode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lab_id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”;</a:t>
          </a:r>
        </a:p>
        <a:p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gcfunction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“alert (lc1)”;</a:t>
          </a:r>
        </a:p>
        <a:p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view1.performTransition(“</a:t>
          </a:r>
          <a:r>
            <a:rPr lang="en-US" sz="16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”, 1, “slide”) ;</a:t>
          </a:r>
        </a:p>
        <a:p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}</a:t>
          </a:r>
        </a:p>
        <a:p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</a:t>
          </a:r>
          <a:endParaRPr lang="en-US" sz="1400" b="1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gm:t>
    </dgm:pt>
    <dgm:pt modelId="{CAC10189-21E6-42AE-AAC1-F6F80389CB8F}" type="parTrans" cxnId="{F54F6F66-BC83-41C3-8649-45A23AF863CC}">
      <dgm:prSet/>
      <dgm:spPr/>
      <dgm:t>
        <a:bodyPr/>
        <a:lstStyle/>
        <a:p>
          <a:endParaRPr lang="th-TH"/>
        </a:p>
      </dgm:t>
    </dgm:pt>
    <dgm:pt modelId="{D7877FA3-3E6B-41CF-A0C2-09B7FF7B6AF5}" type="sibTrans" cxnId="{F54F6F66-BC83-41C3-8649-45A23AF863CC}">
      <dgm:prSet/>
      <dgm:spPr/>
      <dgm:t>
        <a:bodyPr/>
        <a:lstStyle/>
        <a:p>
          <a:endParaRPr lang="th-TH"/>
        </a:p>
      </dgm:t>
    </dgm:pt>
    <dgm:pt modelId="{A58C064D-7171-4378-8CAE-9D1F3C8D31F0}" type="pres">
      <dgm:prSet presAssocID="{59C8E3D0-4E5B-42BB-BC3F-92D054F2C5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675EB8-BEF5-43AD-8AB9-D5F86EC09622}" type="pres">
      <dgm:prSet presAssocID="{41633787-40C0-4CE7-8F0A-571CE8B8EAD5}" presName="composite" presStyleCnt="0"/>
      <dgm:spPr/>
    </dgm:pt>
    <dgm:pt modelId="{46E5F123-2C78-443A-B4E7-8FE9001F6A7F}" type="pres">
      <dgm:prSet presAssocID="{41633787-40C0-4CE7-8F0A-571CE8B8EAD5}" presName="rect1" presStyleLbl="trAlignAcc1" presStyleIdx="0" presStyleCnt="1" custScaleY="16375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72401BE-93A9-4E9E-8C2C-234D2FF00017}" type="pres">
      <dgm:prSet presAssocID="{41633787-40C0-4CE7-8F0A-571CE8B8EAD5}" presName="rect2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963EDCF7-28B9-4BF1-BEC7-2A25D12D4897}" type="presOf" srcId="{41633787-40C0-4CE7-8F0A-571CE8B8EAD5}" destId="{46E5F123-2C78-443A-B4E7-8FE9001F6A7F}" srcOrd="0" destOrd="0" presId="urn:microsoft.com/office/officeart/2008/layout/PictureStrips"/>
    <dgm:cxn modelId="{DBB13724-D2B5-495C-A1E8-F5B401905605}" type="presOf" srcId="{59C8E3D0-4E5B-42BB-BC3F-92D054F2C590}" destId="{A58C064D-7171-4378-8CAE-9D1F3C8D31F0}" srcOrd="0" destOrd="0" presId="urn:microsoft.com/office/officeart/2008/layout/PictureStrips"/>
    <dgm:cxn modelId="{F54F6F66-BC83-41C3-8649-45A23AF863CC}" srcId="{59C8E3D0-4E5B-42BB-BC3F-92D054F2C590}" destId="{41633787-40C0-4CE7-8F0A-571CE8B8EAD5}" srcOrd="0" destOrd="0" parTransId="{CAC10189-21E6-42AE-AAC1-F6F80389CB8F}" sibTransId="{D7877FA3-3E6B-41CF-A0C2-09B7FF7B6AF5}"/>
    <dgm:cxn modelId="{AEB09C3F-73EA-4512-8302-B55D56CADE41}" type="presParOf" srcId="{A58C064D-7171-4378-8CAE-9D1F3C8D31F0}" destId="{3B675EB8-BEF5-43AD-8AB9-D5F86EC09622}" srcOrd="0" destOrd="0" presId="urn:microsoft.com/office/officeart/2008/layout/PictureStrips"/>
    <dgm:cxn modelId="{AA157816-6881-4D33-B596-1B1C1D6C4394}" type="presParOf" srcId="{3B675EB8-BEF5-43AD-8AB9-D5F86EC09622}" destId="{46E5F123-2C78-443A-B4E7-8FE9001F6A7F}" srcOrd="0" destOrd="0" presId="urn:microsoft.com/office/officeart/2008/layout/PictureStrips"/>
    <dgm:cxn modelId="{ED398DCB-2251-40F0-9049-8CDA3EFF28F1}" type="presParOf" srcId="{3B675EB8-BEF5-43AD-8AB9-D5F86EC09622}" destId="{572401BE-93A9-4E9E-8C2C-234D2FF0001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1. </a:t>
          </a:r>
          <a:r>
            <a:rPr lang="th-TH" sz="1400" b="1" dirty="0" smtClean="0">
              <a:solidFill>
                <a:schemeClr val="bg1"/>
              </a:solidFill>
            </a:rPr>
            <a:t>กรอกข้อมูล และ </a:t>
          </a:r>
          <a:r>
            <a:rPr lang="en-US" sz="1400" b="1" dirty="0" smtClean="0">
              <a:solidFill>
                <a:schemeClr val="bg1"/>
              </a:solidFill>
            </a:rPr>
            <a:t>Click Sign up</a:t>
          </a:r>
        </a:p>
        <a:p>
          <a:endParaRPr lang="en-US" sz="14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ไม่จำเป็นต้องใช้ </a:t>
          </a:r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email </a:t>
          </a:r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จริง แนะนำให้ใช้ชื่อ </a:t>
          </a:r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Project </a:t>
          </a:r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เป็น </a:t>
          </a:r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email </a:t>
          </a:r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เพื่อสะดวกต่อการใช้งาน</a:t>
          </a:r>
          <a:endParaRPr lang="th-TH" sz="1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06E69AB2-979B-414E-B864-B94847DE9CFD}" type="presOf" srcId="{D90CB5A4-5205-4AB3-95FD-F6E3ADEC4B22}" destId="{B8AFDD37-4229-4F5E-AFE1-42562E0E4CBE}" srcOrd="0" destOrd="0" presId="urn:microsoft.com/office/officeart/2005/8/layout/vList4"/>
    <dgm:cxn modelId="{A1F17DEE-0498-45D3-B2FF-FA887394260F}" type="presOf" srcId="{D90CB5A4-5205-4AB3-95FD-F6E3ADEC4B22}" destId="{CD3207D7-F716-4A5F-BB49-6F0AB2640F2A}" srcOrd="1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8D9C15E8-DEFE-4CA6-B4DC-D995BDC3E172}" type="presOf" srcId="{D96C1F60-7C7F-4A5B-B9F3-D6F8FCEFADE5}" destId="{2504D6CD-D0B5-4893-AB22-45BFDF8C1C65}" srcOrd="0" destOrd="0" presId="urn:microsoft.com/office/officeart/2005/8/layout/vList4"/>
    <dgm:cxn modelId="{34729644-D5E6-4A81-93CF-5CC8167B1A56}" type="presParOf" srcId="{2504D6CD-D0B5-4893-AB22-45BFDF8C1C65}" destId="{CB183759-651E-4626-8657-8EBB0ED1CE2B}" srcOrd="0" destOrd="0" presId="urn:microsoft.com/office/officeart/2005/8/layout/vList4"/>
    <dgm:cxn modelId="{2A64B551-096E-49D0-AC35-DFDE437146C2}" type="presParOf" srcId="{CB183759-651E-4626-8657-8EBB0ED1CE2B}" destId="{B8AFDD37-4229-4F5E-AFE1-42562E0E4CBE}" srcOrd="0" destOrd="0" presId="urn:microsoft.com/office/officeart/2005/8/layout/vList4"/>
    <dgm:cxn modelId="{EE1E66A8-646B-4F86-B02F-FBB0A8C47467}" type="presParOf" srcId="{CB183759-651E-4626-8657-8EBB0ED1CE2B}" destId="{40A910AD-A7F2-43BD-A9D8-43384723D69B}" srcOrd="1" destOrd="0" presId="urn:microsoft.com/office/officeart/2005/8/layout/vList4"/>
    <dgm:cxn modelId="{754DA1E9-B17D-4BBF-B947-CB48A68258A6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ได้หน้าจอเริ่มแรกของ </a:t>
          </a:r>
          <a:r>
            <a:rPr lang="en-US" sz="18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Maqetta</a:t>
          </a:r>
          <a:endParaRPr lang="th-TH" sz="1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558D2E1F-B134-4926-99EB-BA381925EE9A}" type="presOf" srcId="{D90CB5A4-5205-4AB3-95FD-F6E3ADEC4B22}" destId="{CD3207D7-F716-4A5F-BB49-6F0AB2640F2A}" srcOrd="1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D12D27B4-89C6-40A2-9067-4EAF3C277915}" type="presOf" srcId="{D96C1F60-7C7F-4A5B-B9F3-D6F8FCEFADE5}" destId="{2504D6CD-D0B5-4893-AB22-45BFDF8C1C65}" srcOrd="0" destOrd="0" presId="urn:microsoft.com/office/officeart/2005/8/layout/vList4"/>
    <dgm:cxn modelId="{8B88EBC3-8C90-4FB0-8E4E-1B93A277F4EE}" type="presOf" srcId="{D90CB5A4-5205-4AB3-95FD-F6E3ADEC4B22}" destId="{B8AFDD37-4229-4F5E-AFE1-42562E0E4CBE}" srcOrd="0" destOrd="0" presId="urn:microsoft.com/office/officeart/2005/8/layout/vList4"/>
    <dgm:cxn modelId="{46305D1E-A14E-415B-BCE6-C5695ED9179C}" type="presParOf" srcId="{2504D6CD-D0B5-4893-AB22-45BFDF8C1C65}" destId="{CB183759-651E-4626-8657-8EBB0ED1CE2B}" srcOrd="0" destOrd="0" presId="urn:microsoft.com/office/officeart/2005/8/layout/vList4"/>
    <dgm:cxn modelId="{AC0CE21F-E4E8-4CF7-AE15-BB264F9AEC46}" type="presParOf" srcId="{CB183759-651E-4626-8657-8EBB0ED1CE2B}" destId="{B8AFDD37-4229-4F5E-AFE1-42562E0E4CBE}" srcOrd="0" destOrd="0" presId="urn:microsoft.com/office/officeart/2005/8/layout/vList4"/>
    <dgm:cxn modelId="{E9B06598-6AF8-4D61-A68F-1C1D8ADDB08F}" type="presParOf" srcId="{CB183759-651E-4626-8657-8EBB0ED1CE2B}" destId="{40A910AD-A7F2-43BD-A9D8-43384723D69B}" srcOrd="1" destOrd="0" presId="urn:microsoft.com/office/officeart/2005/8/layout/vList4"/>
    <dgm:cxn modelId="{857EA24C-9DE4-4146-8CFA-00F9208B00B5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Copy  : Template.HTML</a:t>
          </a:r>
        </a:p>
        <a:p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Template.js</a:t>
          </a:r>
        </a:p>
        <a:p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Udf.js</a:t>
          </a:r>
        </a:p>
        <a:p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Search.jpg</a:t>
          </a:r>
        </a:p>
        <a:p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ไปไว้ที่ </a:t>
          </a:r>
          <a:r>
            <a:rPr lang="en-US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C:\maqetta\users\a</a:t>
          </a:r>
          <a:endParaRPr lang="th-TH" sz="1800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65897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FA2B44E1-75A8-455F-BC89-9ED50286E12D}" type="presOf" srcId="{D90CB5A4-5205-4AB3-95FD-F6E3ADEC4B22}" destId="{B8AFDD37-4229-4F5E-AFE1-42562E0E4CBE}" srcOrd="0" destOrd="0" presId="urn:microsoft.com/office/officeart/2005/8/layout/vList4"/>
    <dgm:cxn modelId="{DB0215A9-62F8-4637-ABB3-733BF8788FA1}" type="presOf" srcId="{D90CB5A4-5205-4AB3-95FD-F6E3ADEC4B22}" destId="{CD3207D7-F716-4A5F-BB49-6F0AB2640F2A}" srcOrd="1" destOrd="0" presId="urn:microsoft.com/office/officeart/2005/8/layout/vList4"/>
    <dgm:cxn modelId="{22812B6A-2A8F-481B-8869-10CE4811306A}" type="presOf" srcId="{D96C1F60-7C7F-4A5B-B9F3-D6F8FCEFADE5}" destId="{2504D6CD-D0B5-4893-AB22-45BFDF8C1C65}" srcOrd="0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9302E5ED-10E9-4360-84E6-C19D862DA47C}" type="presParOf" srcId="{2504D6CD-D0B5-4893-AB22-45BFDF8C1C65}" destId="{CB183759-651E-4626-8657-8EBB0ED1CE2B}" srcOrd="0" destOrd="0" presId="urn:microsoft.com/office/officeart/2005/8/layout/vList4"/>
    <dgm:cxn modelId="{A7148DC8-1E5D-40B9-8AC9-9F0D4D9BE372}" type="presParOf" srcId="{CB183759-651E-4626-8657-8EBB0ED1CE2B}" destId="{B8AFDD37-4229-4F5E-AFE1-42562E0E4CBE}" srcOrd="0" destOrd="0" presId="urn:microsoft.com/office/officeart/2005/8/layout/vList4"/>
    <dgm:cxn modelId="{9DA95A77-9A1A-42C7-B0C5-CB42C8278AAC}" type="presParOf" srcId="{CB183759-651E-4626-8657-8EBB0ED1CE2B}" destId="{40A910AD-A7F2-43BD-A9D8-43384723D69B}" srcOrd="1" destOrd="0" presId="urn:microsoft.com/office/officeart/2005/8/layout/vList4"/>
    <dgm:cxn modelId="{C4C9094C-710B-4013-BC5A-C06990B2AC89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96C1F60-7C7F-4A5B-B9F3-D6F8FCEFAD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90CB5A4-5205-4AB3-95FD-F6E3ADEC4B22}">
      <dgm:prSet phldrT="[ข้อความ]" custT="1"/>
      <dgm:spPr/>
      <dgm:t>
        <a:bodyPr/>
        <a:lstStyle/>
        <a:p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 </a:t>
          </a:r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กดปุ่ม </a:t>
          </a:r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Refresh </a:t>
          </a:r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เพื่อให้ </a:t>
          </a:r>
          <a:r>
            <a:rPr lang="en-US" sz="18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Maqetta</a:t>
          </a:r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อ่าน </a:t>
          </a:r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Template.HTML, Template.js </a:t>
          </a:r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และ </a:t>
          </a:r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udf.js</a:t>
          </a:r>
        </a:p>
        <a:p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 </a:t>
          </a:r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กดปุ่ม </a:t>
          </a:r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File </a:t>
          </a:r>
          <a:r>
            <a:rPr lang="th-TH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เพื่อเปิดหน้าต่าง </a:t>
          </a:r>
          <a:r>
            <a:rPr lang="en-US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File</a:t>
          </a:r>
          <a:endParaRPr lang="th-TH" sz="1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159929-F699-4389-ABAC-48FD94FA7FB5}" type="parTrans" cxnId="{E7B53F7E-B878-49EC-8515-9282D08B03E0}">
      <dgm:prSet/>
      <dgm:spPr/>
      <dgm:t>
        <a:bodyPr/>
        <a:lstStyle/>
        <a:p>
          <a:endParaRPr lang="th-TH"/>
        </a:p>
      </dgm:t>
    </dgm:pt>
    <dgm:pt modelId="{B771FED2-9821-47FC-AF38-6B3CADF8D00F}" type="sibTrans" cxnId="{E7B53F7E-B878-49EC-8515-9282D08B03E0}">
      <dgm:prSet/>
      <dgm:spPr/>
      <dgm:t>
        <a:bodyPr/>
        <a:lstStyle/>
        <a:p>
          <a:endParaRPr lang="th-TH"/>
        </a:p>
      </dgm:t>
    </dgm:pt>
    <dgm:pt modelId="{2504D6CD-D0B5-4893-AB22-45BFDF8C1C65}" type="pres">
      <dgm:prSet presAssocID="{D96C1F60-7C7F-4A5B-B9F3-D6F8FCEFAD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CB183759-651E-4626-8657-8EBB0ED1CE2B}" type="pres">
      <dgm:prSet presAssocID="{D90CB5A4-5205-4AB3-95FD-F6E3ADEC4B22}" presName="comp" presStyleCnt="0"/>
      <dgm:spPr/>
    </dgm:pt>
    <dgm:pt modelId="{B8AFDD37-4229-4F5E-AFE1-42562E0E4CBE}" type="pres">
      <dgm:prSet presAssocID="{D90CB5A4-5205-4AB3-95FD-F6E3ADEC4B22}" presName="box" presStyleLbl="node1" presStyleIdx="0" presStyleCnt="1" custScaleX="31144" custScaleY="89128" custLinFactNeighborX="8132" custLinFactNeighborY="4934"/>
      <dgm:spPr/>
      <dgm:t>
        <a:bodyPr/>
        <a:lstStyle/>
        <a:p>
          <a:endParaRPr lang="th-TH"/>
        </a:p>
      </dgm:t>
    </dgm:pt>
    <dgm:pt modelId="{40A910AD-A7F2-43BD-A9D8-43384723D69B}" type="pres">
      <dgm:prSet presAssocID="{D90CB5A4-5205-4AB3-95FD-F6E3ADEC4B22}" presName="img" presStyleLbl="fgImgPlace1" presStyleIdx="0" presStyleCnt="1" custScaleX="324633" custScaleY="108484" custLinFactNeighborX="-36846" custLinFactNeighborY="679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h-TH"/>
        </a:p>
      </dgm:t>
    </dgm:pt>
    <dgm:pt modelId="{CD3207D7-F716-4A5F-BB49-6F0AB2640F2A}" type="pres">
      <dgm:prSet presAssocID="{D90CB5A4-5205-4AB3-95FD-F6E3ADEC4B22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6EA2EE0F-BE18-405D-939F-48FD8FD165C5}" type="presOf" srcId="{D90CB5A4-5205-4AB3-95FD-F6E3ADEC4B22}" destId="{CD3207D7-F716-4A5F-BB49-6F0AB2640F2A}" srcOrd="1" destOrd="0" presId="urn:microsoft.com/office/officeart/2005/8/layout/vList4"/>
    <dgm:cxn modelId="{E7B53F7E-B878-49EC-8515-9282D08B03E0}" srcId="{D96C1F60-7C7F-4A5B-B9F3-D6F8FCEFADE5}" destId="{D90CB5A4-5205-4AB3-95FD-F6E3ADEC4B22}" srcOrd="0" destOrd="0" parTransId="{0F159929-F699-4389-ABAC-48FD94FA7FB5}" sibTransId="{B771FED2-9821-47FC-AF38-6B3CADF8D00F}"/>
    <dgm:cxn modelId="{83FEFDC3-ED78-4944-888B-0844852D3236}" type="presOf" srcId="{D96C1F60-7C7F-4A5B-B9F3-D6F8FCEFADE5}" destId="{2504D6CD-D0B5-4893-AB22-45BFDF8C1C65}" srcOrd="0" destOrd="0" presId="urn:microsoft.com/office/officeart/2005/8/layout/vList4"/>
    <dgm:cxn modelId="{BC9F52F3-DF21-4DE1-81E2-79F51B9E1D7A}" type="presOf" srcId="{D90CB5A4-5205-4AB3-95FD-F6E3ADEC4B22}" destId="{B8AFDD37-4229-4F5E-AFE1-42562E0E4CBE}" srcOrd="0" destOrd="0" presId="urn:microsoft.com/office/officeart/2005/8/layout/vList4"/>
    <dgm:cxn modelId="{86DBC0FD-5A9A-4E1A-A617-5F8694A49E52}" type="presParOf" srcId="{2504D6CD-D0B5-4893-AB22-45BFDF8C1C65}" destId="{CB183759-651E-4626-8657-8EBB0ED1CE2B}" srcOrd="0" destOrd="0" presId="urn:microsoft.com/office/officeart/2005/8/layout/vList4"/>
    <dgm:cxn modelId="{FA6988F5-F22C-4B93-83AF-CC9285EAD59E}" type="presParOf" srcId="{CB183759-651E-4626-8657-8EBB0ED1CE2B}" destId="{B8AFDD37-4229-4F5E-AFE1-42562E0E4CBE}" srcOrd="0" destOrd="0" presId="urn:microsoft.com/office/officeart/2005/8/layout/vList4"/>
    <dgm:cxn modelId="{B8445FAD-20D5-4561-BAB0-8431FEAF39B9}" type="presParOf" srcId="{CB183759-651E-4626-8657-8EBB0ED1CE2B}" destId="{40A910AD-A7F2-43BD-A9D8-43384723D69B}" srcOrd="1" destOrd="0" presId="urn:microsoft.com/office/officeart/2005/8/layout/vList4"/>
    <dgm:cxn modelId="{5595341E-3F6E-4440-BD46-4F527542DDF0}" type="presParOf" srcId="{CB183759-651E-4626-8657-8EBB0ED1CE2B}" destId="{CD3207D7-F716-4A5F-BB49-6F0AB2640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16992" y="168472"/>
          <a:ext cx="7607808" cy="38932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0319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Public Variables …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required ([ …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ส่วน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(popup, …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ส่วน </a:t>
          </a:r>
          <a:r>
            <a:rPr lang="en-US" sz="21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Datetime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sz="21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select_dt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5. ส่วน </a:t>
          </a:r>
          <a:r>
            <a:rPr lang="en-US" sz="21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sz="21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6.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เป็นส่วนที่ต้องเขียน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เพื่อควบคุมการทำงานของแต่ละ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ที่สร้างขึ้นใช้ใน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Project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7.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กรณีมีหลาย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copy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ชุดของ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ไปวาง และแก้ไข</a:t>
          </a:r>
          <a:endParaRPr lang="en-US" sz="21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8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.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 บรรทัดสุดท้าย ห้ามลบ หรือแก้ไข</a:t>
          </a:r>
        </a:p>
      </dsp:txBody>
      <dsp:txXfrm>
        <a:off x="316992" y="168472"/>
        <a:ext cx="7607808" cy="3893271"/>
      </dsp:txXfrm>
    </dsp:sp>
    <dsp:sp modelId="{572401BE-93A9-4E9E-8C2C-234D2FF00017}">
      <dsp:nvSpPr>
        <dsp:cNvPr id="0" name=""/>
        <dsp:cNvSpPr/>
      </dsp:nvSpPr>
      <dsp:spPr>
        <a:xfrm>
          <a:off x="0" y="582979"/>
          <a:ext cx="1664208" cy="249631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16992" y="168472"/>
          <a:ext cx="7607808" cy="38932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0319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Public Variables …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required ([ …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(popup, …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ส่วน </a:t>
          </a:r>
          <a:r>
            <a:rPr lang="en-US" sz="21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Datetime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sz="21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select_dt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5. ส่วน </a:t>
          </a:r>
          <a:r>
            <a:rPr lang="en-US" sz="21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sz="21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6.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เป็นส่วนที่ต้องเขียน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เพื่อควบคุมการทำงานของแต่ละ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ที่สร้างขึ้นใช้ใน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Project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7.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กรณีมีหลาย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copy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ชุดของ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ไปวาง และแก้ไข</a:t>
          </a:r>
          <a:endParaRPr lang="en-US" sz="21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8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.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 บรรทัดสุดท้าย ห้ามลบ หรือแก้ไข</a:t>
          </a:r>
        </a:p>
      </dsp:txBody>
      <dsp:txXfrm>
        <a:off x="316992" y="168472"/>
        <a:ext cx="7607808" cy="3893271"/>
      </dsp:txXfrm>
    </dsp:sp>
    <dsp:sp modelId="{572401BE-93A9-4E9E-8C2C-234D2FF00017}">
      <dsp:nvSpPr>
        <dsp:cNvPr id="0" name=""/>
        <dsp:cNvSpPr/>
      </dsp:nvSpPr>
      <dsp:spPr>
        <a:xfrm>
          <a:off x="0" y="582979"/>
          <a:ext cx="1664208" cy="249631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16992" y="168472"/>
          <a:ext cx="7607808" cy="38932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0319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Public Variables …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required ([ …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(popup, …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ส่วน </a:t>
          </a:r>
          <a:r>
            <a:rPr lang="en-US" sz="21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Datetime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sz="21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select_dt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5. ส่วน </a:t>
          </a:r>
          <a:r>
            <a:rPr lang="en-US" sz="2100" b="1" kern="12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sz="2100" b="1" kern="12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6. ส่วน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เป็นส่วนที่ต้องเขียน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เพื่อควบคุมการทำงานของแต่ละ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ที่สร้างขึ้นใช้ใน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Project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7.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กรณีมีหลาย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copy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ชุดของ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ไปวาง และแก้ไข</a:t>
          </a:r>
          <a:endParaRPr lang="en-US" sz="21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8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.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 บรรทัดสุดท้าย ห้ามลบ หรือแก้ไข</a:t>
          </a:r>
        </a:p>
      </dsp:txBody>
      <dsp:txXfrm>
        <a:off x="316992" y="168472"/>
        <a:ext cx="7607808" cy="3893271"/>
      </dsp:txXfrm>
    </dsp:sp>
    <dsp:sp modelId="{572401BE-93A9-4E9E-8C2C-234D2FF00017}">
      <dsp:nvSpPr>
        <dsp:cNvPr id="0" name=""/>
        <dsp:cNvSpPr/>
      </dsp:nvSpPr>
      <dsp:spPr>
        <a:xfrm>
          <a:off x="0" y="582979"/>
          <a:ext cx="1664208" cy="249631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16992" y="168472"/>
          <a:ext cx="7607808" cy="38932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0319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Public Variables …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required ([ …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ส่วน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(popup, …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ส่วน </a:t>
          </a:r>
          <a:r>
            <a:rPr lang="en-US" sz="21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Datetime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sz="21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select_dt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5. ส่วน </a:t>
          </a:r>
          <a:r>
            <a:rPr lang="en-US" sz="2100" b="1" kern="12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เป็นคำสั่งสำหรับ 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สำเร็จรูป </a:t>
          </a:r>
          <a:r>
            <a:rPr lang="en-US" sz="2100" b="1" kern="12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ไม่ต้องแก้ไข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6. ส่วน 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เป็นส่วนที่ต้องเขียน 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เพื่อควบคุมการทำงานของแต่ละ 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ที่สร้างขึ้นใช้ใน 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Project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7.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กรณีมีหลาย 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 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copy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ชุดของ </a:t>
          </a:r>
          <a:r>
            <a:rPr lang="en-US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1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ไปวาง และแก้ไข</a:t>
          </a:r>
          <a:endParaRPr lang="en-US" sz="21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8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.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 </a:t>
          </a:r>
          <a:r>
            <a:rPr lang="th-TH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 บรรทัดสุดท้าย ห้ามลบ หรือแก้ไข</a:t>
          </a:r>
        </a:p>
      </dsp:txBody>
      <dsp:txXfrm>
        <a:off x="316992" y="168472"/>
        <a:ext cx="7607808" cy="3893271"/>
      </dsp:txXfrm>
    </dsp:sp>
    <dsp:sp modelId="{572401BE-93A9-4E9E-8C2C-234D2FF00017}">
      <dsp:nvSpPr>
        <dsp:cNvPr id="0" name=""/>
        <dsp:cNvSpPr/>
      </dsp:nvSpPr>
      <dsp:spPr>
        <a:xfrm>
          <a:off x="0" y="582979"/>
          <a:ext cx="1664208" cy="249631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16992" y="168472"/>
          <a:ext cx="7607808" cy="38932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0319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ควบคุมการทำงานของ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endParaRPr lang="en-US" sz="18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ส่วน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Register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เป็นการลงทะเบียน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object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ที่ต้องใช้งานในแต่ละ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ด้วยคำสั่ง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reg.byId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(“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”);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reg.byId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(“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”);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“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”, “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”,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etc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ต้องตรงกับ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ID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object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ที่ระบุใน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HTML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ส่วน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ใช้สำหรับกรณีต้องการสร้าง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เพื่อใช้งานใน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อื่นๆ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ส่วน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Variables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ใช้สำหรับประกาศตัวแปรที่ใช้ใน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อื่นๆ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ส่วน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Events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ใช้สำหรับเขียน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ควบคุมการทำงานของ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object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ต่างๆ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เช่น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ปุ่ม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back_viewx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จะให้เกิดอะไรขึ้น หรือ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en-US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จะให้เกิดอะไรขึ้น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8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316992" y="168472"/>
        <a:ext cx="7607808" cy="3893271"/>
      </dsp:txXfrm>
    </dsp:sp>
    <dsp:sp modelId="{572401BE-93A9-4E9E-8C2C-234D2FF00017}">
      <dsp:nvSpPr>
        <dsp:cNvPr id="0" name=""/>
        <dsp:cNvSpPr/>
      </dsp:nvSpPr>
      <dsp:spPr>
        <a:xfrm>
          <a:off x="0" y="582979"/>
          <a:ext cx="1664208" cy="249631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16992" y="168472"/>
          <a:ext cx="7607808" cy="38932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0319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ตัวอย่าง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Events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On (</a:t>
          </a:r>
          <a:r>
            <a:rPr lang="en-US" sz="21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, “click” function() 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{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command 1;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command 2;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ความหมาย เมื่อ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 </a:t>
          </a:r>
          <a:r>
            <a:rPr lang="en-US" sz="21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viewx_list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จะเกิดการ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run command 1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command 2 </a:t>
          </a:r>
          <a:r>
            <a:rPr lang="th-TH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ตามลำดับ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21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316992" y="168472"/>
        <a:ext cx="7607808" cy="3893271"/>
      </dsp:txXfrm>
    </dsp:sp>
    <dsp:sp modelId="{572401BE-93A9-4E9E-8C2C-234D2FF00017}">
      <dsp:nvSpPr>
        <dsp:cNvPr id="0" name=""/>
        <dsp:cNvSpPr/>
      </dsp:nvSpPr>
      <dsp:spPr>
        <a:xfrm>
          <a:off x="0" y="582979"/>
          <a:ext cx="1664208" cy="2496312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20551" y="170373"/>
          <a:ext cx="7600378" cy="38894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747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ตัวอย่าง </a:t>
          </a:r>
          <a:r>
            <a:rPr lang="en-US" sz="3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</a:t>
          </a:r>
          <a:r>
            <a:rPr lang="th-TH" sz="3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เพื่อเปลี่ยน </a:t>
          </a:r>
          <a:r>
            <a:rPr lang="en-US" sz="3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</a:t>
          </a:r>
        </a:p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View1.performTransition(“view2”, 1, “slide”)</a:t>
          </a:r>
        </a:p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ความหมาย </a:t>
          </a: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</a:t>
          </a:r>
          <a:r>
            <a:rPr lang="th-TH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จาก </a:t>
          </a: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  <a:r>
            <a:rPr lang="th-TH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เปลี่ยนเป็น </a:t>
          </a: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view2 </a:t>
          </a:r>
          <a:r>
            <a:rPr lang="th-TH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แบบ เดินหน้า (1) และ เป็นการเลื่อน (</a:t>
          </a: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slide</a:t>
          </a:r>
          <a:r>
            <a:rPr lang="th-TH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)</a:t>
          </a:r>
        </a:p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33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320551" y="170373"/>
        <a:ext cx="7600378" cy="3889469"/>
      </dsp:txXfrm>
    </dsp:sp>
    <dsp:sp modelId="{572401BE-93A9-4E9E-8C2C-234D2FF00017}">
      <dsp:nvSpPr>
        <dsp:cNvPr id="0" name=""/>
        <dsp:cNvSpPr/>
      </dsp:nvSpPr>
      <dsp:spPr>
        <a:xfrm>
          <a:off x="3869" y="584476"/>
          <a:ext cx="1662582" cy="2493874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20551" y="170373"/>
          <a:ext cx="7600378" cy="38894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747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ตัวอย่าง </a:t>
          </a:r>
          <a:r>
            <a:rPr lang="en-US" sz="3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</a:t>
          </a:r>
          <a:r>
            <a:rPr lang="th-TH" sz="3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เมื่อกดปุ่ม </a:t>
          </a:r>
          <a:r>
            <a:rPr lang="en-US" sz="3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Back</a:t>
          </a:r>
        </a:p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back(“</a:t>
          </a:r>
          <a:r>
            <a:rPr lang="th-TH" sz="2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ชื่อปุ่ม</a:t>
          </a:r>
          <a:r>
            <a:rPr lang="en-US" sz="2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back”</a:t>
          </a:r>
          <a:r>
            <a:rPr lang="th-TH" sz="2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, </a:t>
          </a:r>
          <a:r>
            <a:rPr lang="en-US" sz="2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“view </a:t>
          </a:r>
          <a:r>
            <a:rPr lang="th-TH" sz="2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ต้นทาง</a:t>
          </a:r>
          <a:r>
            <a:rPr lang="en-US" sz="2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”, “view </a:t>
          </a:r>
          <a:r>
            <a:rPr lang="th-TH" sz="2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ปลายทาง</a:t>
          </a:r>
          <a:r>
            <a:rPr lang="en-US" sz="2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</a:t>
          </a:r>
        </a:p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ความหมาย </a:t>
          </a: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</a:t>
          </a:r>
          <a:r>
            <a:rPr lang="th-TH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เมื่อกดปุ่ม </a:t>
          </a: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back </a:t>
          </a:r>
          <a:r>
            <a:rPr lang="th-TH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จะเปลี่ยนจาก </a:t>
          </a: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ที่ปุ่ม </a:t>
          </a: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back </a:t>
          </a:r>
          <a:r>
            <a:rPr lang="th-TH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อยู่ ไปยัง </a:t>
          </a: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ปลายทาง</a:t>
          </a:r>
        </a:p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33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320551" y="170373"/>
        <a:ext cx="7600378" cy="3889469"/>
      </dsp:txXfrm>
    </dsp:sp>
    <dsp:sp modelId="{572401BE-93A9-4E9E-8C2C-234D2FF00017}">
      <dsp:nvSpPr>
        <dsp:cNvPr id="0" name=""/>
        <dsp:cNvSpPr/>
      </dsp:nvSpPr>
      <dsp:spPr>
        <a:xfrm>
          <a:off x="3869" y="584476"/>
          <a:ext cx="1662582" cy="2493874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FDD37-4229-4F5E-AFE1-42562E0E4CBE}">
      <dsp:nvSpPr>
        <dsp:cNvPr id="0" name=""/>
        <dsp:cNvSpPr/>
      </dsp:nvSpPr>
      <dsp:spPr>
        <a:xfrm>
          <a:off x="5400604" y="210397"/>
          <a:ext cx="2466878" cy="3800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วิธีที่ 1 </a:t>
          </a: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Double Click </a:t>
          </a:r>
          <a:r>
            <a:rPr lang="th-TH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ที่ </a:t>
          </a: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List </a:t>
          </a:r>
          <a:r>
            <a:rPr lang="th-TH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แล้วพิมพ์รายการ ทีละรายการ แยกบรรทัดด้วย </a:t>
          </a: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Enter </a:t>
          </a:r>
          <a:r>
            <a:rPr lang="th-TH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เช่นเดียวกันที่ทำในการเพิ่ม </a:t>
          </a:r>
          <a:r>
            <a:rPr lang="en-US" sz="1400" b="1" kern="12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EdgetoEdgeList</a:t>
          </a:r>
          <a:endParaRPr lang="en-US" sz="14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4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ไม่แนะนำเนื่องจากใช้ประโยชน์ได้น้อย</a:t>
          </a:r>
          <a:endParaRPr lang="en-US" sz="14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26785" y="210397"/>
        <a:ext cx="1840697" cy="3800638"/>
      </dsp:txXfrm>
    </dsp:sp>
    <dsp:sp modelId="{40A910AD-A7F2-43BD-A9D8-43384723D69B}">
      <dsp:nvSpPr>
        <dsp:cNvPr id="0" name=""/>
        <dsp:cNvSpPr/>
      </dsp:nvSpPr>
      <dsp:spPr>
        <a:xfrm>
          <a:off x="103361" y="281713"/>
          <a:ext cx="5142758" cy="370082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736052" y="206492"/>
          <a:ext cx="7186285" cy="38172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868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วิธีที่ 2 ใช้ </a:t>
          </a:r>
          <a:r>
            <a:rPr lang="en-US" sz="2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Javascript</a:t>
          </a: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Code </a:t>
          </a:r>
          <a:r>
            <a:rPr lang="th-TH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(เหมาะสำหรับสร้างเมนูให้ผู้ใช้เลือก</a:t>
          </a: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)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ขั้นตอนแรก ต้องเพิ่ม </a:t>
          </a: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DATA </a:t>
          </a:r>
          <a:r>
            <a:rPr lang="th-TH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ใหม่ ให้ </a:t>
          </a: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ก่อน ด้วยคำสั่ง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24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24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24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new_store</a:t>
          </a:r>
          <a:r>
            <a:rPr lang="en-US" sz="24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new </a:t>
          </a:r>
          <a:r>
            <a:rPr lang="en-US" sz="24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ifws</a:t>
          </a:r>
          <a:r>
            <a:rPr lang="en-US" sz="24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({data:{items:[]}});</a:t>
          </a:r>
          <a:endParaRPr lang="th-TH" sz="24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     	view1_list.setStore(</a:t>
          </a:r>
          <a:r>
            <a:rPr lang="en-US" sz="24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new_store</a:t>
          </a:r>
          <a:r>
            <a:rPr lang="en-US" sz="24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);</a:t>
          </a:r>
          <a:endParaRPr lang="th-TH" sz="24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เขียนไว้ในส่วน </a:t>
          </a: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Register </a:t>
          </a:r>
          <a:r>
            <a:rPr lang="th-TH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ที่มี </a:t>
          </a: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นี้อยู่</a:t>
          </a:r>
          <a:endParaRPr lang="en-US" sz="24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*** </a:t>
          </a:r>
          <a:r>
            <a:rPr lang="th-TH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ดู </a:t>
          </a:r>
          <a:r>
            <a:rPr lang="en-US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code </a:t>
          </a:r>
          <a:r>
            <a:rPr lang="th-TH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ตัวอย่างที่ส่วน </a:t>
          </a:r>
          <a:r>
            <a:rPr lang="en-US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</a:t>
          </a:r>
          <a:endParaRPr lang="th-TH" sz="32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736052" y="206492"/>
        <a:ext cx="7186285" cy="3817231"/>
      </dsp:txXfrm>
    </dsp:sp>
    <dsp:sp modelId="{572401BE-93A9-4E9E-8C2C-234D2FF00017}">
      <dsp:nvSpPr>
        <dsp:cNvPr id="0" name=""/>
        <dsp:cNvSpPr/>
      </dsp:nvSpPr>
      <dsp:spPr>
        <a:xfrm>
          <a:off x="2462" y="612904"/>
          <a:ext cx="2204350" cy="244755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20551" y="170373"/>
          <a:ext cx="7600378" cy="38894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747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ไวยากรณ์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If (</a:t>
          </a:r>
          <a:r>
            <a:rPr lang="th-TH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เงื่อนไข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1) {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command 1;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command 2;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 else if (</a:t>
          </a:r>
          <a:r>
            <a:rPr lang="th-TH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เงื่อนไข 2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) {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 command 3;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 else {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  command 4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 </a:t>
          </a:r>
          <a:endParaRPr lang="th-TH" sz="20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320551" y="170373"/>
        <a:ext cx="7600378" cy="3889469"/>
      </dsp:txXfrm>
    </dsp:sp>
    <dsp:sp modelId="{572401BE-93A9-4E9E-8C2C-234D2FF00017}">
      <dsp:nvSpPr>
        <dsp:cNvPr id="0" name=""/>
        <dsp:cNvSpPr/>
      </dsp:nvSpPr>
      <dsp:spPr>
        <a:xfrm>
          <a:off x="3869" y="584476"/>
          <a:ext cx="1662582" cy="2493874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20551" y="170373"/>
          <a:ext cx="7600378" cy="38894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747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เมื่อผู้ใช้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เลือกรายการใน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จะใช้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 </a:t>
          </a:r>
          <a:r>
            <a:rPr lang="en-US" sz="20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selected_row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()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เพื่อดึงข้อมูลรายการ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item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นั้นทั้งหมดมาเป็น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object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ซึ่ง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field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ต่างๆของ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item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จะเป็น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properties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object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ใหม่ที่ได้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on(view1_list, "click", function() {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selected_row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("view1_list");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ctext1 = 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newobj.label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;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ctext2 = 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newobj.value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;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alert (ctext1 + " value=" + ctext2);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</a:t>
          </a:r>
          <a:endParaRPr lang="en-US" sz="18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320551" y="170373"/>
        <a:ext cx="7600378" cy="3889469"/>
      </dsp:txXfrm>
    </dsp:sp>
    <dsp:sp modelId="{572401BE-93A9-4E9E-8C2C-234D2FF00017}">
      <dsp:nvSpPr>
        <dsp:cNvPr id="0" name=""/>
        <dsp:cNvSpPr/>
      </dsp:nvSpPr>
      <dsp:spPr>
        <a:xfrm>
          <a:off x="3869" y="584476"/>
          <a:ext cx="1662582" cy="2493874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20551" y="170373"/>
          <a:ext cx="7600378" cy="38894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747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on(view1_list, "click", function() {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selected_row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("view1_list");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cselect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newobj.value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;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if (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cselect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== “001”) {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command / function ;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}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if (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cselect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== “002”) {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command / function ;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}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</a:t>
          </a:r>
          <a:endParaRPr lang="en-US" sz="16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320551" y="170373"/>
        <a:ext cx="7600378" cy="3889469"/>
      </dsp:txXfrm>
    </dsp:sp>
    <dsp:sp modelId="{572401BE-93A9-4E9E-8C2C-234D2FF00017}">
      <dsp:nvSpPr>
        <dsp:cNvPr id="0" name=""/>
        <dsp:cNvSpPr/>
      </dsp:nvSpPr>
      <dsp:spPr>
        <a:xfrm>
          <a:off x="3869" y="584476"/>
          <a:ext cx="1662582" cy="2493874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20551" y="5"/>
          <a:ext cx="7600378" cy="423020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747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2000" b="1" kern="1200" dirty="0" smtClean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วัตถุประสงค์ 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</a:t>
          </a: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ใช้เพื่อการเลือกวัน เวลา และเก็บค่าวันเวลาที่เลือกไปใช้งานต่อ</a:t>
          </a:r>
          <a:endParaRPr lang="en-US" sz="2000" b="1" kern="1200" dirty="0" smtClean="0">
            <a:solidFill>
              <a:srgbClr val="00B0F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&gt; </a:t>
          </a:r>
          <a:r>
            <a:rPr lang="en-US" sz="20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select_dt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เมื่อ 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รายการที่ 3 ของ 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view1_list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</a:t>
          </a: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ระบุ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20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gcsource_view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เพื่อให้ทราบว่า เมื่อเลือกวันเวลาเสร็จ ให้กลับมาที่ 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ใด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ประกาศตัวแปร วันเวลาที่จะเก็บค่า ในส่วน 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Variables </a:t>
          </a: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ld1 = “”;</a:t>
          </a:r>
          <a:endParaRPr lang="th-TH" sz="20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ระบุ </a:t>
          </a:r>
          <a:r>
            <a:rPr lang="en-US" sz="20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lcvar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ให้ทราบว่า วันเวลาที่เลือก จะถูกเก็บไว้ในตัวแปรชื่ออะไร 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lcvar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“ld1”; </a:t>
          </a:r>
          <a:r>
            <a:rPr lang="th-TH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(ไม่ต้อง </a:t>
          </a:r>
          <a:r>
            <a:rPr lang="en-US" sz="1400" b="1" kern="12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เนื่องจากประกาศตัวแปรไว้แล้วแต่แรก)</a:t>
          </a:r>
          <a:endParaRPr lang="en-US" sz="14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</a:t>
          </a: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ระบุ </a:t>
          </a:r>
          <a:r>
            <a:rPr lang="en-US" sz="20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gcfunction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ที่จะให้ </a:t>
          </a:r>
          <a:r>
            <a:rPr lang="en-US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run </a:t>
          </a:r>
          <a:r>
            <a:rPr lang="th-TH" sz="20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หลังจากเลือกวัน เวลาเสร็จ 		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gcfunction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“alert (ld1)”;</a:t>
          </a:r>
          <a:r>
            <a:rPr lang="th-TH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(ไม่ต้อง </a:t>
          </a:r>
          <a:r>
            <a:rPr lang="en-US" sz="1400" b="1" kern="12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เนื่องจากประกาศตัวแปรไว้แล้วแต่แรก)</a:t>
          </a:r>
          <a:endParaRPr lang="th-TH" sz="14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320551" y="5"/>
        <a:ext cx="7600378" cy="4230204"/>
      </dsp:txXfrm>
    </dsp:sp>
    <dsp:sp modelId="{572401BE-93A9-4E9E-8C2C-234D2FF00017}">
      <dsp:nvSpPr>
        <dsp:cNvPr id="0" name=""/>
        <dsp:cNvSpPr/>
      </dsp:nvSpPr>
      <dsp:spPr>
        <a:xfrm>
          <a:off x="3869" y="584476"/>
          <a:ext cx="1662582" cy="249387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EA88B-A821-483D-BBD5-AB2F8563FEA9}">
      <dsp:nvSpPr>
        <dsp:cNvPr id="0" name=""/>
        <dsp:cNvSpPr/>
      </dsp:nvSpPr>
      <dsp:spPr>
        <a:xfrm>
          <a:off x="0" y="275606"/>
          <a:ext cx="6096000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54076" rIns="47311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SELECT *, hosp_name AS </a:t>
          </a:r>
          <a:r>
            <a:rPr lang="en-US" sz="1700" kern="1200" smtClean="0">
              <a:solidFill>
                <a:srgbClr val="FF0000"/>
              </a:solidFill>
            </a:rPr>
            <a:t>label</a:t>
          </a:r>
          <a:r>
            <a:rPr lang="en-US" sz="1700" kern="1200" smtClean="0"/>
            <a:t>, hosp_id AS </a:t>
          </a:r>
          <a:r>
            <a:rPr lang="en-US" sz="1700" kern="1200" smtClean="0">
              <a:solidFill>
                <a:srgbClr val="FF0000"/>
              </a:solidFill>
            </a:rPr>
            <a:t>rightText</a:t>
          </a:r>
          <a:r>
            <a:rPr lang="en-US" sz="1700" kern="1200" smtClean="0"/>
            <a:t> FROM hospital</a:t>
          </a:r>
          <a:endParaRPr lang="th-TH" sz="1700" kern="1200"/>
        </a:p>
      </dsp:txBody>
      <dsp:txXfrm>
        <a:off x="0" y="275606"/>
        <a:ext cx="6096000" cy="963900"/>
      </dsp:txXfrm>
    </dsp:sp>
    <dsp:sp modelId="{54621CFC-031B-4BD5-A4AE-4DA33246BBE5}">
      <dsp:nvSpPr>
        <dsp:cNvPr id="0" name=""/>
        <dsp:cNvSpPr/>
      </dsp:nvSpPr>
      <dsp:spPr>
        <a:xfrm>
          <a:off x="304800" y="24686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Retrieve</a:t>
          </a:r>
          <a:endParaRPr lang="th-TH" sz="1700" kern="1200" dirty="0"/>
        </a:p>
      </dsp:txBody>
      <dsp:txXfrm>
        <a:off x="329298" y="49184"/>
        <a:ext cx="4218204" cy="452844"/>
      </dsp:txXfrm>
    </dsp:sp>
    <dsp:sp modelId="{75E36038-C4A6-4882-B7B3-35E3963E9CD8}">
      <dsp:nvSpPr>
        <dsp:cNvPr id="0" name=""/>
        <dsp:cNvSpPr/>
      </dsp:nvSpPr>
      <dsp:spPr>
        <a:xfrm>
          <a:off x="0" y="1582226"/>
          <a:ext cx="6096000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54076" rIns="47311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INSERT INTO hospitals (</a:t>
          </a:r>
          <a:r>
            <a:rPr lang="en-US" sz="1700" kern="1200" dirty="0" err="1" smtClean="0"/>
            <a:t>hosp_id</a:t>
          </a:r>
          <a:r>
            <a:rPr lang="en-US" sz="1700" kern="1200" dirty="0" smtClean="0"/>
            <a:t>, </a:t>
          </a:r>
          <a:r>
            <a:rPr lang="en-US" sz="1700" kern="1200" dirty="0" err="1" smtClean="0"/>
            <a:t>hosp_name</a:t>
          </a:r>
          <a:r>
            <a:rPr lang="en-US" sz="1700" kern="1200" dirty="0" smtClean="0"/>
            <a:t>) VALUES (“10953”, “</a:t>
          </a:r>
          <a:r>
            <a:rPr lang="th-TH" sz="1700" kern="1200" dirty="0" smtClean="0"/>
            <a:t>ม่วงสามสิบ, รพ.</a:t>
          </a:r>
          <a:r>
            <a:rPr lang="en-US" sz="1700" kern="1200" dirty="0" smtClean="0"/>
            <a:t>”)</a:t>
          </a:r>
          <a:endParaRPr lang="th-TH" sz="1700" kern="1200" dirty="0"/>
        </a:p>
      </dsp:txBody>
      <dsp:txXfrm>
        <a:off x="0" y="1582226"/>
        <a:ext cx="6096000" cy="963900"/>
      </dsp:txXfrm>
    </dsp:sp>
    <dsp:sp modelId="{AEF67468-48ED-4DFB-9B18-BD40691618A4}">
      <dsp:nvSpPr>
        <dsp:cNvPr id="0" name=""/>
        <dsp:cNvSpPr/>
      </dsp:nvSpPr>
      <dsp:spPr>
        <a:xfrm>
          <a:off x="304800" y="1331306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Append</a:t>
          </a:r>
          <a:endParaRPr lang="th-TH" sz="1700" kern="1200" dirty="0"/>
        </a:p>
      </dsp:txBody>
      <dsp:txXfrm>
        <a:off x="329298" y="1355804"/>
        <a:ext cx="4218204" cy="452844"/>
      </dsp:txXfrm>
    </dsp:sp>
    <dsp:sp modelId="{20F61E18-EF73-479F-931A-753CE4F46B08}">
      <dsp:nvSpPr>
        <dsp:cNvPr id="0" name=""/>
        <dsp:cNvSpPr/>
      </dsp:nvSpPr>
      <dsp:spPr>
        <a:xfrm>
          <a:off x="0" y="2888846"/>
          <a:ext cx="6096000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54076" rIns="47311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UPDATE hospitals SET </a:t>
          </a:r>
          <a:r>
            <a:rPr lang="en-US" sz="1700" kern="1200" dirty="0" err="1" smtClean="0"/>
            <a:t>hosp_name</a:t>
          </a:r>
          <a:r>
            <a:rPr lang="en-US" sz="1700" kern="1200" dirty="0" smtClean="0"/>
            <a:t> = “</a:t>
          </a:r>
          <a:r>
            <a:rPr lang="th-TH" sz="1700" kern="1200" dirty="0" smtClean="0"/>
            <a:t>ม่วงสามสิบ, </a:t>
          </a:r>
          <a:r>
            <a:rPr lang="th-TH" sz="1700" kern="1200" dirty="0" err="1" smtClean="0"/>
            <a:t>รพช</a:t>
          </a:r>
          <a:r>
            <a:rPr lang="th-TH" sz="1700" kern="1200" dirty="0" smtClean="0"/>
            <a:t>.</a:t>
          </a:r>
          <a:r>
            <a:rPr lang="en-US" sz="1700" kern="1200" dirty="0" smtClean="0"/>
            <a:t>”</a:t>
          </a:r>
          <a:r>
            <a:rPr lang="th-TH" sz="1700" kern="1200" dirty="0" smtClean="0"/>
            <a:t> </a:t>
          </a:r>
          <a:r>
            <a:rPr lang="en-US" sz="1700" kern="1200" dirty="0" smtClean="0"/>
            <a:t>WHERE </a:t>
          </a:r>
          <a:r>
            <a:rPr lang="en-US" sz="1700" kern="1200" dirty="0" err="1" smtClean="0"/>
            <a:t>hosp_id</a:t>
          </a:r>
          <a:r>
            <a:rPr lang="en-US" sz="1700" kern="1200" dirty="0" smtClean="0"/>
            <a:t> = “10953”</a:t>
          </a:r>
          <a:endParaRPr lang="th-TH" sz="1700" kern="1200" dirty="0"/>
        </a:p>
      </dsp:txBody>
      <dsp:txXfrm>
        <a:off x="0" y="2888846"/>
        <a:ext cx="6096000" cy="990675"/>
      </dsp:txXfrm>
    </dsp:sp>
    <dsp:sp modelId="{6CFD5212-7464-4890-931A-3E01F0350282}">
      <dsp:nvSpPr>
        <dsp:cNvPr id="0" name=""/>
        <dsp:cNvSpPr/>
      </dsp:nvSpPr>
      <dsp:spPr>
        <a:xfrm>
          <a:off x="304800" y="2637926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UPDATE</a:t>
          </a:r>
          <a:endParaRPr lang="th-TH" sz="1700" kern="1200" dirty="0"/>
        </a:p>
      </dsp:txBody>
      <dsp:txXfrm>
        <a:off x="329298" y="2662424"/>
        <a:ext cx="4218204" cy="452844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7FFDA-4CBB-453C-AB71-1194089F4F6D}">
      <dsp:nvSpPr>
        <dsp:cNvPr id="0" name=""/>
        <dsp:cNvSpPr/>
      </dsp:nvSpPr>
      <dsp:spPr>
        <a:xfrm>
          <a:off x="3266305" y="825288"/>
          <a:ext cx="4567018" cy="24626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8051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dirty="0" smtClean="0"/>
            <a:t>แก้ไข เฉพาะส่วน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1. </a:t>
          </a:r>
          <a:r>
            <a:rPr lang="en-US" sz="2400" kern="1200" smtClean="0"/>
            <a:t>Parameter</a:t>
          </a:r>
          <a:r>
            <a:rPr lang="th-TH" sz="2400" kern="1200" smtClean="0"/>
            <a:t> </a:t>
          </a: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2. SQL</a:t>
          </a:r>
          <a:endParaRPr lang="th-TH" sz="2400" kern="1200" dirty="0"/>
        </a:p>
      </dsp:txBody>
      <dsp:txXfrm>
        <a:off x="3266305" y="825288"/>
        <a:ext cx="4567018" cy="2462673"/>
      </dsp:txXfrm>
    </dsp:sp>
    <dsp:sp modelId="{3C3046CA-3726-4B32-ADD1-81EC956AF36C}">
      <dsp:nvSpPr>
        <dsp:cNvPr id="0" name=""/>
        <dsp:cNvSpPr/>
      </dsp:nvSpPr>
      <dsp:spPr>
        <a:xfrm>
          <a:off x="563916" y="545001"/>
          <a:ext cx="3712840" cy="2585807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20551" y="170373"/>
          <a:ext cx="7600378" cy="38894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747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วิธีที่ 3 ใช้ </a:t>
          </a: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Function</a:t>
          </a:r>
          <a:r>
            <a:rPr lang="th-TH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list() </a:t>
          </a:r>
          <a:r>
            <a:rPr lang="th-TH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เหมาะสำหรับแสดงผลที่ได้จากการสืบค้นข้อมูลในฐานข้อมูล หรือแสดง </a:t>
          </a: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รายการ ไวยากรณ์ </a:t>
          </a: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List(“ID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List”, “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ชื่อ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PHP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+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parameter”, “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ข้อความที่ต้องการให้เป็นหัวข้อ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List(“view1_list”, “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lab_blood.php?lab_group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=06”, “</a:t>
          </a:r>
          <a:r>
            <a:rPr lang="th-TH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กรุณาเลือกงานโลหิต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”);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หมายเหตุ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: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ผลการ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Query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จาก </a:t>
          </a:r>
          <a:r>
            <a:rPr lang="en-US" sz="20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php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ต้องมี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field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ชื่อ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label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เพื่อแสดงด้านซ้ายของ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List, field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ชื่อ </a:t>
          </a:r>
          <a:r>
            <a:rPr lang="en-US" sz="20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rightText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เพื่อแสดงทางด้านขวาของ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ส่วน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field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อื่นๆ จะเป็น คุณสมบัติของ 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item </a:t>
          </a:r>
          <a:r>
            <a:rPr lang="th-TH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ในแต่ละแถวนั้นๆ</a:t>
          </a:r>
          <a:endParaRPr lang="en-US" sz="20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320551" y="170373"/>
        <a:ext cx="7600378" cy="3889469"/>
      </dsp:txXfrm>
    </dsp:sp>
    <dsp:sp modelId="{572401BE-93A9-4E9E-8C2C-234D2FF00017}">
      <dsp:nvSpPr>
        <dsp:cNvPr id="0" name=""/>
        <dsp:cNvSpPr/>
      </dsp:nvSpPr>
      <dsp:spPr>
        <a:xfrm>
          <a:off x="3869" y="584476"/>
          <a:ext cx="1662582" cy="2493874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20551" y="170373"/>
          <a:ext cx="7600378" cy="38894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747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&gt; </a:t>
          </a:r>
          <a:r>
            <a:rPr lang="en-US" sz="18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เมื่อ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click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รายการที่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ของ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view1_list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1.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ระบุ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8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gcsource_view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เพื่อให้ทราบว่า เมื่อเลือกข้อความเสร็จ ให้กลับมาที่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ใด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2. ประกาศตัวแปร ที่จะเก็บค่าข้อความ หรือ รหัส ในส่วน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Variables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view1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lc1 = “”;</a:t>
          </a:r>
          <a:endParaRPr lang="th-TH" sz="18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3. ระบุ </a:t>
          </a:r>
          <a:r>
            <a:rPr lang="en-US" sz="18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lcvar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ให้ทราบว่า ข้อความที่เลือก จะถูกเก็บไว้ในตัวแปรชื่ออะไร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lcvar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“lc1”;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4.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กรณีต้องการเก็บค่าตัวแปรเป็นรหัส ให้ระบุ </a:t>
          </a:r>
          <a:r>
            <a:rPr lang="en-US" sz="18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lccode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เป็นชื่อ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property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ของ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list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ที่เลือก เพื่อให้นำมาเก็บไว้เป็นตัวแปร แทนข้อความ 	</a:t>
          </a:r>
          <a:r>
            <a:rPr lang="th-TH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	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lccode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lab_id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”; 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(รายการที่เลือก ต้องมี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field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ชื่อ </a:t>
          </a:r>
          <a:r>
            <a:rPr lang="en-US" sz="18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lab_id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จะเก็บค่า </a:t>
          </a:r>
          <a:r>
            <a:rPr lang="en-US" sz="18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lab_id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เป็นตัวแปร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lc1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ถ้า </a:t>
          </a:r>
          <a:r>
            <a:rPr lang="en-US" sz="18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lccode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“”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จะเก็บข้อความที่แสดง เช่น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“CBC”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เป็นตัวแปร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lc1)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5.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ระบุ </a:t>
          </a:r>
          <a:r>
            <a:rPr lang="en-US" sz="1800" b="1" kern="1200" dirty="0" err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gcfunction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ที่จะให้ 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run </a:t>
          </a:r>
          <a:r>
            <a:rPr lang="th-TH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หลังจากเลือกข้อความเสร็จ 		</a:t>
          </a:r>
          <a:r>
            <a:rPr lang="en-US" sz="1800" b="1" kern="12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8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gcfunction</a:t>
          </a:r>
          <a:r>
            <a:rPr lang="en-US" sz="18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“alert (lc1)”;</a:t>
          </a:r>
          <a:endParaRPr lang="th-TH" sz="18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320551" y="170373"/>
        <a:ext cx="7600378" cy="3889469"/>
      </dsp:txXfrm>
    </dsp:sp>
    <dsp:sp modelId="{572401BE-93A9-4E9E-8C2C-234D2FF00017}">
      <dsp:nvSpPr>
        <dsp:cNvPr id="0" name=""/>
        <dsp:cNvSpPr/>
      </dsp:nvSpPr>
      <dsp:spPr>
        <a:xfrm>
          <a:off x="3869" y="584476"/>
          <a:ext cx="1662582" cy="249387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5F123-2C78-443A-B4E7-8FE9001F6A7F}">
      <dsp:nvSpPr>
        <dsp:cNvPr id="0" name=""/>
        <dsp:cNvSpPr/>
      </dsp:nvSpPr>
      <dsp:spPr>
        <a:xfrm>
          <a:off x="320551" y="170373"/>
          <a:ext cx="7600378" cy="38894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747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on(view1_list, "click", function() {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selected_row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("view1_list");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var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cselect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newobj.value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;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if (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cselect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</a:t>
          </a:r>
          <a:r>
            <a:rPr lang="en-US" sz="1600" b="1" kern="120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== “003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”) {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gcsource_view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“view1”;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lcvar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“lc1”;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lccode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lab_id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”;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gcfunction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 = “alert (lc1)”;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	view1.performTransition(“</a:t>
          </a:r>
          <a:r>
            <a:rPr lang="en-US" sz="16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text_input</a:t>
          </a: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”, 1, “slide”) ;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	}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rPr>
            <a:t>});</a:t>
          </a:r>
          <a:endParaRPr lang="en-US" sz="1400" b="1" kern="1200" dirty="0" smtClean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H SarabunPSK" pitchFamily="34" charset="-34"/>
            <a:cs typeface="TH SarabunPSK" pitchFamily="34" charset="-34"/>
          </a:endParaRPr>
        </a:p>
      </dsp:txBody>
      <dsp:txXfrm>
        <a:off x="320551" y="170373"/>
        <a:ext cx="7600378" cy="3889469"/>
      </dsp:txXfrm>
    </dsp:sp>
    <dsp:sp modelId="{572401BE-93A9-4E9E-8C2C-234D2FF00017}">
      <dsp:nvSpPr>
        <dsp:cNvPr id="0" name=""/>
        <dsp:cNvSpPr/>
      </dsp:nvSpPr>
      <dsp:spPr>
        <a:xfrm>
          <a:off x="3869" y="584476"/>
          <a:ext cx="1662582" cy="249387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52DEB2F7-ECC3-426D-9DAF-BB45008F8FED}" type="datetimeFigureOut">
              <a:rPr lang="th-TH" smtClean="0"/>
              <a:t>07/10/59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582713DC-C720-4E77-806E-F600BE9DF61B}" type="slidenum">
              <a:rPr lang="th-TH" smtClean="0"/>
              <a:t>‹#›</a:t>
            </a:fld>
            <a:endParaRPr lang="th-TH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9.xml"/><Relationship Id="rId7" Type="http://schemas.openxmlformats.org/officeDocument/2006/relationships/image" Target="../media/image4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.jp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15.jp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4.jp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2.xml"/><Relationship Id="rId7" Type="http://schemas.openxmlformats.org/officeDocument/2006/relationships/image" Target="../media/image4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14.jp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4.jp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4.jp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5.xml"/><Relationship Id="rId7" Type="http://schemas.openxmlformats.org/officeDocument/2006/relationships/image" Target="../media/image4.jp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6.xml"/><Relationship Id="rId7" Type="http://schemas.openxmlformats.org/officeDocument/2006/relationships/image" Target="../media/image4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7.xml"/><Relationship Id="rId7" Type="http://schemas.openxmlformats.org/officeDocument/2006/relationships/image" Target="../media/image4.jp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8.xml"/><Relationship Id="rId7" Type="http://schemas.openxmlformats.org/officeDocument/2006/relationships/image" Target="../media/image4.jp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10" Type="http://schemas.openxmlformats.org/officeDocument/2006/relationships/image" Target="../media/image14.jpg"/><Relationship Id="rId4" Type="http://schemas.openxmlformats.org/officeDocument/2006/relationships/diagramQuickStyle" Target="../diagrams/quickStyle18.xml"/><Relationship Id="rId9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9.xml"/><Relationship Id="rId7" Type="http://schemas.openxmlformats.org/officeDocument/2006/relationships/image" Target="../media/image4.jp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10" Type="http://schemas.openxmlformats.org/officeDocument/2006/relationships/image" Target="../media/image14.jpg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20.xml"/><Relationship Id="rId7" Type="http://schemas.openxmlformats.org/officeDocument/2006/relationships/image" Target="../media/image4.jp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21.xml"/><Relationship Id="rId7" Type="http://schemas.openxmlformats.org/officeDocument/2006/relationships/image" Target="../media/image4.jp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10" Type="http://schemas.openxmlformats.org/officeDocument/2006/relationships/image" Target="../media/image14.jpg"/><Relationship Id="rId4" Type="http://schemas.openxmlformats.org/officeDocument/2006/relationships/diagramQuickStyle" Target="../diagrams/quickStyle21.xml"/><Relationship Id="rId9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22.xml"/><Relationship Id="rId7" Type="http://schemas.openxmlformats.org/officeDocument/2006/relationships/image" Target="../media/image4.jp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23.xml"/><Relationship Id="rId7" Type="http://schemas.openxmlformats.org/officeDocument/2006/relationships/image" Target="../media/image4.jp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openxmlformats.org/officeDocument/2006/relationships/image" Target="../media/image15.jpg"/><Relationship Id="rId5" Type="http://schemas.openxmlformats.org/officeDocument/2006/relationships/diagramColors" Target="../diagrams/colors23.xml"/><Relationship Id="rId10" Type="http://schemas.openxmlformats.org/officeDocument/2006/relationships/image" Target="../media/image14.jpg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24.xml"/><Relationship Id="rId7" Type="http://schemas.openxmlformats.org/officeDocument/2006/relationships/image" Target="../media/image4.jp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28.xml"/><Relationship Id="rId7" Type="http://schemas.openxmlformats.org/officeDocument/2006/relationships/image" Target="../media/image4.jp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29.xml"/><Relationship Id="rId7" Type="http://schemas.openxmlformats.org/officeDocument/2006/relationships/image" Target="../media/image9.jp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15.jp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diagramLayout" Target="../diagrams/layout31.xml"/><Relationship Id="rId7" Type="http://schemas.openxmlformats.org/officeDocument/2006/relationships/image" Target="../media/image34.jp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7" Type="http://schemas.openxmlformats.org/officeDocument/2006/relationships/image" Target="../media/image37.jp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33.xml"/><Relationship Id="rId7" Type="http://schemas.openxmlformats.org/officeDocument/2006/relationships/image" Target="../media/image4.jp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10" Type="http://schemas.openxmlformats.org/officeDocument/2006/relationships/image" Target="../media/image14.jpg"/><Relationship Id="rId4" Type="http://schemas.openxmlformats.org/officeDocument/2006/relationships/diagramQuickStyle" Target="../diagrams/quickStyle33.xml"/><Relationship Id="rId9" Type="http://schemas.openxmlformats.org/officeDocument/2006/relationships/image" Target="../media/image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7" Type="http://schemas.openxmlformats.org/officeDocument/2006/relationships/image" Target="../media/image39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7" Type="http://schemas.openxmlformats.org/officeDocument/2006/relationships/image" Target="../media/image40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39.xml"/><Relationship Id="rId7" Type="http://schemas.openxmlformats.org/officeDocument/2006/relationships/image" Target="../media/image4.jp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10" Type="http://schemas.openxmlformats.org/officeDocument/2006/relationships/image" Target="../media/image14.jpg"/><Relationship Id="rId4" Type="http://schemas.openxmlformats.org/officeDocument/2006/relationships/diagramQuickStyle" Target="../diagrams/quickStyle39.xml"/><Relationship Id="rId9" Type="http://schemas.openxmlformats.org/officeDocument/2006/relationships/image" Target="../media/image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47.xml"/><Relationship Id="rId7" Type="http://schemas.openxmlformats.org/officeDocument/2006/relationships/image" Target="../media/image4.jp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4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Tawat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Boonthai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1268760"/>
            <a:ext cx="7772400" cy="2209153"/>
          </a:xfrm>
        </p:spPr>
        <p:txBody>
          <a:bodyPr/>
          <a:lstStyle/>
          <a:p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Maqetta</a:t>
            </a: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it yourself</a:t>
            </a:r>
            <a:r>
              <a:rPr lang="en-US" dirty="0" smtClean="0"/>
              <a:t/>
            </a:r>
            <a:br>
              <a:rPr lang="en-US" dirty="0" smtClean="0"/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059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template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3733390613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22194"/>
            <a:ext cx="238125" cy="23812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9" y="4941168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1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overview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874196888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27" y="1960319"/>
            <a:ext cx="238125" cy="23812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71" y="2276872"/>
            <a:ext cx="238125" cy="2381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45" y="4365104"/>
            <a:ext cx="238125" cy="238125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960318"/>
            <a:ext cx="238125" cy="23812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725" y="4341603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0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0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start project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2573925989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869160"/>
            <a:ext cx="238125" cy="23812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5107285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lessons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3053451514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02" y="1985785"/>
            <a:ext cx="238125" cy="23812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64" y="2564904"/>
            <a:ext cx="238125" cy="2381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27" y="1985785"/>
            <a:ext cx="238125" cy="23812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889" y="2564903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html + </a:t>
            </a:r>
            <a:r>
              <a:rPr lang="en-US" dirty="0" err="1" smtClean="0"/>
              <a:t>js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2959469629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17946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2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html + </a:t>
            </a:r>
            <a:r>
              <a:rPr lang="en-US" dirty="0" err="1" smtClean="0"/>
              <a:t>js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391838620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869160"/>
            <a:ext cx="238125" cy="238125"/>
          </a:xfrm>
          <a:prstGeom prst="rect">
            <a:avLst/>
          </a:prstGeom>
        </p:spPr>
      </p:pic>
      <p:cxnSp>
        <p:nvCxnSpPr>
          <p:cNvPr id="5" name="ตัวเชื่อมต่อตรง 4"/>
          <p:cNvCxnSpPr/>
          <p:nvPr/>
        </p:nvCxnSpPr>
        <p:spPr>
          <a:xfrm>
            <a:off x="3419872" y="5085184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56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properties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3961815552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238125" cy="2381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98787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2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</a:t>
            </a:r>
            <a:r>
              <a:rPr lang="en-US" smtClean="0"/>
              <a:t>: properties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40013201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299781"/>
            <a:ext cx="238125" cy="2381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916832"/>
            <a:ext cx="238125" cy="23812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438516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</a:t>
            </a:r>
            <a:r>
              <a:rPr lang="en-US" smtClean="0"/>
              <a:t>: properties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508268400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40" y="2438516"/>
            <a:ext cx="238125" cy="2381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916832"/>
            <a:ext cx="238125" cy="23812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09477"/>
            <a:ext cx="238125" cy="238125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516054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1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by step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24667368"/>
              </p:ext>
            </p:extLst>
          </p:nvPr>
        </p:nvGraphicFramePr>
        <p:xfrm>
          <a:off x="609600" y="16002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27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add objects (</a:t>
            </a:r>
            <a:r>
              <a:rPr lang="th-TH" dirty="0" smtClean="0"/>
              <a:t>วิธีที่ </a:t>
            </a:r>
            <a:r>
              <a:rPr lang="en-US" dirty="0" smtClean="0"/>
              <a:t>1)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3312733608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11227"/>
            <a:ext cx="238125" cy="2381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31643"/>
            <a:ext cx="238125" cy="23812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550915"/>
            <a:ext cx="238125" cy="238125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>
            <a:off x="2051720" y="2996952"/>
            <a:ext cx="1008112" cy="7920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รูปภาพ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963" y="2550705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add objects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3162665551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56438"/>
            <a:ext cx="238125" cy="23812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96" y="3606545"/>
            <a:ext cx="238125" cy="238125"/>
          </a:xfrm>
          <a:prstGeom prst="rect">
            <a:avLst/>
          </a:prstGeom>
        </p:spPr>
      </p:pic>
      <p:cxnSp>
        <p:nvCxnSpPr>
          <p:cNvPr id="6" name="ลูกศรเชื่อมต่อแบบตรง 5"/>
          <p:cNvCxnSpPr/>
          <p:nvPr/>
        </p:nvCxnSpPr>
        <p:spPr>
          <a:xfrm>
            <a:off x="1353741" y="2968568"/>
            <a:ext cx="1706091" cy="75161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รูปภาพ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69" y="2968107"/>
            <a:ext cx="238125" cy="238125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465783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add objects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1567233639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61" y="2730443"/>
            <a:ext cx="238125" cy="238125"/>
          </a:xfrm>
          <a:prstGeom prst="rect">
            <a:avLst/>
          </a:prstGeom>
        </p:spPr>
      </p:pic>
      <p:cxnSp>
        <p:nvCxnSpPr>
          <p:cNvPr id="5" name="ลูกศรเชื่อมต่อแบบตรง 4"/>
          <p:cNvCxnSpPr/>
          <p:nvPr/>
        </p:nvCxnSpPr>
        <p:spPr>
          <a:xfrm>
            <a:off x="1691680" y="2968568"/>
            <a:ext cx="792088" cy="10039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รูปภาพ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94" y="3068960"/>
            <a:ext cx="238125" cy="238125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492318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add objects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2907492450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15135"/>
            <a:ext cx="238125" cy="238125"/>
          </a:xfrm>
          <a:prstGeom prst="rect">
            <a:avLst/>
          </a:prstGeom>
        </p:spPr>
      </p:pic>
      <p:cxnSp>
        <p:nvCxnSpPr>
          <p:cNvPr id="5" name="ลูกศรเชื่อมต่อแบบตรง 4"/>
          <p:cNvCxnSpPr/>
          <p:nvPr/>
        </p:nvCxnSpPr>
        <p:spPr>
          <a:xfrm>
            <a:off x="1979178" y="3573016"/>
            <a:ext cx="1224670" cy="69512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รูปภาพ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149080"/>
            <a:ext cx="238125" cy="238125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14" y="3453952"/>
            <a:ext cx="238125" cy="238125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26" y="2496072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6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add objects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3013608617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34197"/>
            <a:ext cx="238125" cy="23812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972322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3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add objects (</a:t>
            </a:r>
            <a:r>
              <a:rPr lang="th-TH" dirty="0" smtClean="0"/>
              <a:t>วิธีที่ </a:t>
            </a:r>
            <a:r>
              <a:rPr lang="en-US" dirty="0" smtClean="0"/>
              <a:t>2)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614909304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40" y="2438516"/>
            <a:ext cx="238125" cy="2381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16831"/>
            <a:ext cx="238125" cy="23812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60" y="2020477"/>
            <a:ext cx="238125" cy="238125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789040"/>
            <a:ext cx="238125" cy="238125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02" y="3169638"/>
            <a:ext cx="259362" cy="2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html overview 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08145801"/>
              </p:ext>
            </p:extLst>
          </p:nvPr>
        </p:nvGraphicFramePr>
        <p:xfrm>
          <a:off x="609600" y="16002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รูปภาพ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9" y="3825991"/>
            <a:ext cx="129166" cy="129166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34" y="3260030"/>
            <a:ext cx="119063" cy="119063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43" y="3390274"/>
            <a:ext cx="119063" cy="11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9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2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03418893"/>
              </p:ext>
            </p:extLst>
          </p:nvPr>
        </p:nvGraphicFramePr>
        <p:xfrm>
          <a:off x="609600" y="16002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95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function structure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36321941"/>
              </p:ext>
            </p:extLst>
          </p:nvPr>
        </p:nvGraphicFramePr>
        <p:xfrm>
          <a:off x="609600" y="16002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91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Installation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4154269843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343003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function example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42315867"/>
              </p:ext>
            </p:extLst>
          </p:nvPr>
        </p:nvGraphicFramePr>
        <p:xfrm>
          <a:off x="609600" y="16002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67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navigate lessons.js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25925516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51" y="2520280"/>
            <a:ext cx="238125" cy="2381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51" y="3861048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2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navigate lessons.js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94039815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76872"/>
            <a:ext cx="238125" cy="238125"/>
          </a:xfrm>
          <a:prstGeom prst="rect">
            <a:avLst/>
          </a:prstGeom>
        </p:spPr>
      </p:pic>
      <p:pic>
        <p:nvPicPr>
          <p:cNvPr id="8" name="รูปภาพ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717032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7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navigate lessons.js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01892345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รูปภาพ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2936"/>
            <a:ext cx="259362" cy="2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navigate lessons.js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32704012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420888"/>
            <a:ext cx="238125" cy="23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789040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navigate lessons.js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19779619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221088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9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navigate lessons.js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03313499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76" y="2462175"/>
            <a:ext cx="238125" cy="2381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02" y="3212976"/>
            <a:ext cx="238125" cy="238125"/>
          </a:xfrm>
          <a:prstGeom prst="rect">
            <a:avLst/>
          </a:prstGeom>
        </p:spPr>
      </p:pic>
      <p:pic>
        <p:nvPicPr>
          <p:cNvPr id="7" name="รูปภาพ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02" y="3700835"/>
            <a:ext cx="238125" cy="238125"/>
          </a:xfrm>
          <a:prstGeom prst="rect">
            <a:avLst/>
          </a:prstGeom>
        </p:spPr>
      </p:pic>
      <p:pic>
        <p:nvPicPr>
          <p:cNvPr id="8" name="รูปภาพ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76" y="4221088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navigate lessons.js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74023699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300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navigate lessons.js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45668641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183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</a:t>
            </a:r>
            <a:r>
              <a:rPr lang="en-US" sz="2000" dirty="0" smtClean="0"/>
              <a:t>register view1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  : </a:t>
            </a:r>
            <a:r>
              <a:rPr lang="en-US" sz="2000" dirty="0" smtClean="0"/>
              <a:t>click event </a:t>
            </a:r>
            <a:r>
              <a:rPr lang="th-TH" sz="2000" dirty="0" smtClean="0"/>
              <a:t>ของ </a:t>
            </a:r>
            <a:r>
              <a:rPr lang="en-US" sz="2000" dirty="0" smtClean="0"/>
              <a:t>view1_list</a:t>
            </a:r>
            <a:endParaRPr lang="th-TH" sz="2000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90528738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48" y="1700808"/>
            <a:ext cx="6264696" cy="383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run server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3850079423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060848"/>
            <a:ext cx="238125" cy="238125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487019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navigate lessons.js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39341649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8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7924800" cy="1285845"/>
          </a:xfrm>
        </p:spPr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z="2000" dirty="0"/>
              <a:t>: register </a:t>
            </a:r>
            <a:r>
              <a:rPr lang="en-US" sz="2000" dirty="0" smtClean="0"/>
              <a:t>view2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		  </a:t>
            </a:r>
            <a:r>
              <a:rPr lang="en-US" sz="2000" dirty="0" smtClean="0"/>
              <a:t>    : </a:t>
            </a:r>
            <a:r>
              <a:rPr lang="en-US" sz="2000" dirty="0"/>
              <a:t>click event </a:t>
            </a:r>
            <a:r>
              <a:rPr lang="th-TH" sz="2000" dirty="0"/>
              <a:t>ของ </a:t>
            </a:r>
            <a:r>
              <a:rPr lang="en-US" sz="2000" dirty="0" smtClean="0"/>
              <a:t>view2_title</a:t>
            </a:r>
            <a:br>
              <a:rPr lang="en-US" sz="2000" dirty="0" smtClean="0"/>
            </a:b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90528738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60483"/>
            <a:ext cx="578048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53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 </a:t>
            </a:r>
            <a:r>
              <a:rPr lang="en-US" sz="1600" dirty="0" smtClean="0"/>
              <a:t>Click </a:t>
            </a:r>
            <a:r>
              <a:rPr lang="th-TH" sz="1600" dirty="0" smtClean="0"/>
              <a:t>ที่ </a:t>
            </a:r>
            <a:r>
              <a:rPr lang="en-US" sz="1600" dirty="0" smtClean="0"/>
              <a:t>view1_list </a:t>
            </a:r>
            <a:r>
              <a:rPr lang="th-TH" sz="1600" dirty="0" smtClean="0"/>
              <a:t>จะเลื่อนไป </a:t>
            </a:r>
            <a:r>
              <a:rPr lang="en-US" sz="1600" dirty="0" smtClean="0"/>
              <a:t>view2</a:t>
            </a:r>
            <a:br>
              <a:rPr lang="en-US" sz="1600" dirty="0" smtClean="0"/>
            </a:br>
            <a:r>
              <a:rPr lang="en-US" sz="1600" dirty="0"/>
              <a:t>	</a:t>
            </a:r>
            <a:r>
              <a:rPr lang="en-US" sz="1600" dirty="0" smtClean="0"/>
              <a:t>	         click back </a:t>
            </a:r>
            <a:r>
              <a:rPr lang="th-TH" sz="1600" dirty="0" smtClean="0"/>
              <a:t>ที่ </a:t>
            </a:r>
            <a:r>
              <a:rPr lang="en-US" sz="1600" dirty="0" smtClean="0"/>
              <a:t>view2 </a:t>
            </a:r>
            <a:r>
              <a:rPr lang="th-TH" sz="1600" dirty="0" smtClean="0"/>
              <a:t>จะกลับมาที่ </a:t>
            </a:r>
            <a:r>
              <a:rPr lang="en-US" sz="1600" dirty="0" smtClean="0"/>
              <a:t>view1</a:t>
            </a:r>
            <a:endParaRPr lang="th-TH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2887661" cy="375323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067944" y="2852936"/>
            <a:ext cx="79208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738" y="1669637"/>
            <a:ext cx="2959669" cy="3815574"/>
          </a:xfrm>
          <a:prstGeom prst="rect">
            <a:avLst/>
          </a:prstGeom>
        </p:spPr>
      </p:pic>
      <p:sp>
        <p:nvSpPr>
          <p:cNvPr id="5" name="ลูกศรซ้าย 4"/>
          <p:cNvSpPr/>
          <p:nvPr/>
        </p:nvSpPr>
        <p:spPr>
          <a:xfrm>
            <a:off x="4067944" y="3611726"/>
            <a:ext cx="792088" cy="6093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02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add data to list (1)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1407362185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15135"/>
            <a:ext cx="238125" cy="238125"/>
          </a:xfrm>
          <a:prstGeom prst="rect">
            <a:avLst/>
          </a:prstGeom>
        </p:spPr>
      </p:pic>
      <p:cxnSp>
        <p:nvCxnSpPr>
          <p:cNvPr id="5" name="ลูกศรเชื่อมต่อแบบตรง 4"/>
          <p:cNvCxnSpPr/>
          <p:nvPr/>
        </p:nvCxnSpPr>
        <p:spPr>
          <a:xfrm>
            <a:off x="1979178" y="3573016"/>
            <a:ext cx="1224670" cy="69512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รูปภาพ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149080"/>
            <a:ext cx="238125" cy="238125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14" y="3453952"/>
            <a:ext cx="238125" cy="238125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26" y="2496072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add data to list (2)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36505716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23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add data to list (2)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99706899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005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add data to list (2)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2" y="1484784"/>
            <a:ext cx="7109768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5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add data to list (2)</a:t>
            </a:r>
            <a:endParaRPr lang="th-T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1556792"/>
            <a:ext cx="280831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1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if (</a:t>
            </a:r>
            <a:r>
              <a:rPr lang="th-TH" dirty="0" smtClean="0"/>
              <a:t>เงื่อนไข ทางเลือก</a:t>
            </a:r>
            <a:r>
              <a:rPr lang="en-US" dirty="0" smtClean="0"/>
              <a:t>)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51228963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55976" y="2996952"/>
            <a:ext cx="388843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 smtClean="0">
                <a:solidFill>
                  <a:srgbClr val="FFFF00"/>
                </a:solidFill>
              </a:rPr>
              <a:t>ความหมาย</a:t>
            </a:r>
          </a:p>
          <a:p>
            <a:r>
              <a:rPr lang="th-TH" sz="1800" b="1" dirty="0" smtClean="0">
                <a:solidFill>
                  <a:srgbClr val="FFFF00"/>
                </a:solidFill>
              </a:rPr>
              <a:t>ถ้าเงื่อนไข 1 เป็นจริง ให้ทำ </a:t>
            </a:r>
            <a:r>
              <a:rPr lang="en-US" sz="1800" b="1" dirty="0" smtClean="0">
                <a:solidFill>
                  <a:srgbClr val="FFFF00"/>
                </a:solidFill>
              </a:rPr>
              <a:t>command 1 </a:t>
            </a:r>
            <a:r>
              <a:rPr lang="th-TH" sz="1800" b="1" dirty="0" smtClean="0">
                <a:solidFill>
                  <a:srgbClr val="FFFF00"/>
                </a:solidFill>
              </a:rPr>
              <a:t>ต่อด้วย </a:t>
            </a:r>
            <a:r>
              <a:rPr lang="en-US" sz="1800" b="1" dirty="0" smtClean="0">
                <a:solidFill>
                  <a:srgbClr val="FFFF00"/>
                </a:solidFill>
              </a:rPr>
              <a:t>command 2</a:t>
            </a:r>
          </a:p>
          <a:p>
            <a:r>
              <a:rPr lang="th-TH" sz="1800" b="1" dirty="0" smtClean="0">
                <a:solidFill>
                  <a:srgbClr val="FFFF00"/>
                </a:solidFill>
              </a:rPr>
              <a:t>ถ้าเงื่อนไข 2 เป็นจริง ให้ทำ </a:t>
            </a:r>
            <a:r>
              <a:rPr lang="en-US" sz="1800" b="1" dirty="0" smtClean="0">
                <a:solidFill>
                  <a:srgbClr val="FFFF00"/>
                </a:solidFill>
              </a:rPr>
              <a:t>command 3</a:t>
            </a:r>
          </a:p>
          <a:p>
            <a:r>
              <a:rPr lang="th-TH" sz="1800" b="1" dirty="0" smtClean="0">
                <a:solidFill>
                  <a:srgbClr val="FFFF00"/>
                </a:solidFill>
              </a:rPr>
              <a:t>นอกเหนือจากนั้น ให้ทำ </a:t>
            </a:r>
            <a:r>
              <a:rPr lang="en-US" sz="1800" b="1" dirty="0" smtClean="0">
                <a:solidFill>
                  <a:srgbClr val="FFFF00"/>
                </a:solidFill>
              </a:rPr>
              <a:t>command 4</a:t>
            </a:r>
            <a:endParaRPr lang="th-TH" sz="1800" b="1" dirty="0" smtClean="0">
              <a:solidFill>
                <a:srgbClr val="FFFF00"/>
              </a:solidFill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4637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</a:t>
            </a:r>
            <a:r>
              <a:rPr lang="en-US" dirty="0" err="1" smtClean="0"/>
              <a:t>selected_row</a:t>
            </a:r>
            <a:r>
              <a:rPr lang="en-US" dirty="0" smtClean="0"/>
              <a:t>()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69156008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610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run server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671637060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รูปภาพ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31" y="1678707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</a:t>
            </a:r>
            <a:r>
              <a:rPr lang="en-US" dirty="0" err="1" smtClean="0"/>
              <a:t>selected_row</a:t>
            </a:r>
            <a:r>
              <a:rPr lang="en-US" dirty="0" smtClean="0"/>
              <a:t>() - usage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54854986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61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</a:t>
            </a:r>
            <a:r>
              <a:rPr lang="en-US" dirty="0" err="1" smtClean="0"/>
              <a:t>selected_row</a:t>
            </a:r>
            <a:r>
              <a:rPr lang="en-US" dirty="0" smtClean="0"/>
              <a:t>() - usage</a:t>
            </a:r>
            <a:endParaRPr lang="th-T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484784"/>
            <a:ext cx="6589737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99792" y="3861048"/>
            <a:ext cx="468052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h-TH" sz="1400" b="1" dirty="0" smtClean="0">
                <a:solidFill>
                  <a:srgbClr val="FFFF00"/>
                </a:solidFill>
              </a:rPr>
              <a:t>ความหมาย </a:t>
            </a:r>
            <a:r>
              <a:rPr lang="en-US" sz="1400" b="1" dirty="0" smtClean="0">
                <a:solidFill>
                  <a:srgbClr val="FFFF00"/>
                </a:solidFill>
              </a:rPr>
              <a:t>: </a:t>
            </a:r>
            <a:r>
              <a:rPr lang="th-TH" sz="1400" b="1" dirty="0" smtClean="0">
                <a:solidFill>
                  <a:srgbClr val="FFFF00"/>
                </a:solidFill>
              </a:rPr>
              <a:t>เมื่อมีการ </a:t>
            </a:r>
            <a:r>
              <a:rPr lang="en-US" sz="1400" b="1" dirty="0" smtClean="0">
                <a:solidFill>
                  <a:srgbClr val="FFFF00"/>
                </a:solidFill>
              </a:rPr>
              <a:t>click view1_list</a:t>
            </a:r>
            <a:endParaRPr lang="th-TH" sz="1400" b="1" dirty="0" smtClean="0">
              <a:solidFill>
                <a:srgbClr val="FFFF00"/>
              </a:solidFill>
            </a:endParaRPr>
          </a:p>
          <a:p>
            <a:r>
              <a:rPr lang="th-TH" sz="1400" b="1" dirty="0" smtClean="0">
                <a:solidFill>
                  <a:srgbClr val="FFFF00"/>
                </a:solidFill>
              </a:rPr>
              <a:t>- ถ้าผู้ใช้ เลือกแถวที่มี </a:t>
            </a:r>
            <a:r>
              <a:rPr lang="en-US" sz="1400" b="1" dirty="0" smtClean="0">
                <a:solidFill>
                  <a:srgbClr val="FFFF00"/>
                </a:solidFill>
              </a:rPr>
              <a:t>value = “001”</a:t>
            </a:r>
            <a:r>
              <a:rPr lang="th-TH" sz="1400" b="1" dirty="0" smtClean="0">
                <a:solidFill>
                  <a:srgbClr val="FFFF00"/>
                </a:solidFill>
              </a:rPr>
              <a:t>  ให้แสดงกล่องข้อความว่า </a:t>
            </a:r>
            <a:r>
              <a:rPr lang="en-US" sz="1400" b="1" dirty="0" smtClean="0">
                <a:solidFill>
                  <a:srgbClr val="FFFF00"/>
                </a:solidFill>
              </a:rPr>
              <a:t>“</a:t>
            </a:r>
            <a:r>
              <a:rPr lang="th-TH" sz="1400" b="1" dirty="0" smtClean="0">
                <a:solidFill>
                  <a:srgbClr val="FFFF00"/>
                </a:solidFill>
              </a:rPr>
              <a:t>เลือกหัวข้อ 1</a:t>
            </a:r>
            <a:r>
              <a:rPr lang="en-US" sz="1400" b="1" dirty="0" smtClean="0">
                <a:solidFill>
                  <a:srgbClr val="FFFF00"/>
                </a:solidFill>
              </a:rPr>
              <a:t>”</a:t>
            </a:r>
            <a:endParaRPr lang="th-TH" sz="1400" b="1" dirty="0">
              <a:solidFill>
                <a:srgbClr val="FFFF00"/>
              </a:solidFill>
            </a:endParaRPr>
          </a:p>
          <a:p>
            <a:r>
              <a:rPr lang="th-TH" sz="1400" b="1" dirty="0" smtClean="0">
                <a:solidFill>
                  <a:srgbClr val="FFFF00"/>
                </a:solidFill>
              </a:rPr>
              <a:t>- นอกเหนือจากนั้น ให้เปลี่ยน </a:t>
            </a:r>
            <a:r>
              <a:rPr lang="en-US" sz="1400" b="1" dirty="0" smtClean="0">
                <a:solidFill>
                  <a:srgbClr val="FFFF00"/>
                </a:solidFill>
              </a:rPr>
              <a:t>view </a:t>
            </a:r>
            <a:r>
              <a:rPr lang="th-TH" sz="1400" b="1" dirty="0" smtClean="0">
                <a:solidFill>
                  <a:srgbClr val="FFFF00"/>
                </a:solidFill>
              </a:rPr>
              <a:t>จาก </a:t>
            </a:r>
            <a:r>
              <a:rPr lang="en-US" sz="1400" b="1" dirty="0" smtClean="0">
                <a:solidFill>
                  <a:srgbClr val="FFFF00"/>
                </a:solidFill>
              </a:rPr>
              <a:t>view1 </a:t>
            </a:r>
            <a:r>
              <a:rPr lang="th-TH" sz="1400" b="1" dirty="0" smtClean="0">
                <a:solidFill>
                  <a:srgbClr val="FFFF00"/>
                </a:solidFill>
              </a:rPr>
              <a:t>ไปยัง </a:t>
            </a:r>
            <a:r>
              <a:rPr lang="en-US" sz="1400" b="1" dirty="0" smtClean="0">
                <a:solidFill>
                  <a:srgbClr val="FFFF00"/>
                </a:solidFill>
              </a:rPr>
              <a:t>view2 </a:t>
            </a:r>
            <a:r>
              <a:rPr lang="th-TH" sz="1400" b="1" dirty="0" smtClean="0">
                <a:solidFill>
                  <a:srgbClr val="FFFF00"/>
                </a:solidFill>
              </a:rPr>
              <a:t>แบบ </a:t>
            </a:r>
            <a:r>
              <a:rPr lang="en-US" sz="1400" b="1" dirty="0" smtClean="0">
                <a:solidFill>
                  <a:srgbClr val="FFFF00"/>
                </a:solidFill>
              </a:rPr>
              <a:t>slide</a:t>
            </a:r>
            <a:endParaRPr lang="th-TH" dirty="0">
              <a:solidFill>
                <a:srgbClr val="FFFF00"/>
              </a:solidFill>
            </a:endParaRPr>
          </a:p>
        </p:txBody>
      </p:sp>
      <p:sp>
        <p:nvSpPr>
          <p:cNvPr id="5" name="ลูกศรลง 4"/>
          <p:cNvSpPr/>
          <p:nvPr/>
        </p:nvSpPr>
        <p:spPr>
          <a:xfrm>
            <a:off x="4085443" y="4664643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95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view1 &lt;&gt; </a:t>
            </a:r>
            <a:r>
              <a:rPr lang="en-US" dirty="0" err="1" smtClean="0"/>
              <a:t>select_dt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4445612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88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view1 &lt;&gt; </a:t>
            </a:r>
            <a:r>
              <a:rPr lang="en-US" dirty="0" err="1" smtClean="0"/>
              <a:t>select_dt</a:t>
            </a:r>
            <a:endParaRPr lang="th-T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30" y="1556792"/>
            <a:ext cx="741682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47864" y="3717032"/>
            <a:ext cx="468052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h-TH" sz="1400" b="1" dirty="0" smtClean="0">
                <a:solidFill>
                  <a:srgbClr val="FFFF00"/>
                </a:solidFill>
              </a:rPr>
              <a:t>ความหมาย </a:t>
            </a:r>
            <a:r>
              <a:rPr lang="en-US" sz="1400" b="1" dirty="0" smtClean="0">
                <a:solidFill>
                  <a:srgbClr val="FFFF00"/>
                </a:solidFill>
              </a:rPr>
              <a:t>: </a:t>
            </a:r>
            <a:r>
              <a:rPr lang="th-TH" sz="1400" b="1" dirty="0" smtClean="0">
                <a:solidFill>
                  <a:srgbClr val="FFFF00"/>
                </a:solidFill>
              </a:rPr>
              <a:t>เมื่อมีการ </a:t>
            </a:r>
            <a:r>
              <a:rPr lang="en-US" sz="1400" b="1" dirty="0" smtClean="0">
                <a:solidFill>
                  <a:srgbClr val="FFFF00"/>
                </a:solidFill>
              </a:rPr>
              <a:t>click view1_list</a:t>
            </a:r>
            <a:endParaRPr lang="th-TH" sz="1400" b="1" dirty="0" smtClean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400" b="1" dirty="0" smtClean="0">
                <a:solidFill>
                  <a:srgbClr val="FFFF00"/>
                </a:solidFill>
              </a:rPr>
              <a:t>ถ้าผู้ใช้ เลือกแถวที่มี </a:t>
            </a:r>
            <a:r>
              <a:rPr lang="en-US" sz="1400" b="1" dirty="0" smtClean="0">
                <a:solidFill>
                  <a:srgbClr val="FFFF00"/>
                </a:solidFill>
              </a:rPr>
              <a:t>value = “002”</a:t>
            </a:r>
            <a:r>
              <a:rPr lang="th-TH" sz="1400" b="1" dirty="0" smtClean="0">
                <a:solidFill>
                  <a:srgbClr val="FFFF0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th-TH" sz="1400" b="1" dirty="0" smtClean="0">
                <a:solidFill>
                  <a:srgbClr val="FFFF00"/>
                </a:solidFill>
              </a:rPr>
              <a:t>กำหนดให้กลับมาที่ </a:t>
            </a:r>
            <a:r>
              <a:rPr lang="en-US" sz="1400" b="1" dirty="0" smtClean="0">
                <a:solidFill>
                  <a:srgbClr val="FFFF00"/>
                </a:solidFill>
              </a:rPr>
              <a:t>view1 (</a:t>
            </a:r>
            <a:r>
              <a:rPr lang="en-US" sz="1400" b="1" dirty="0" err="1" smtClean="0">
                <a:solidFill>
                  <a:srgbClr val="FFFF00"/>
                </a:solidFill>
              </a:rPr>
              <a:t>gcsource_view</a:t>
            </a:r>
            <a:r>
              <a:rPr lang="en-US" sz="1400" b="1" dirty="0" smtClean="0">
                <a:solidFill>
                  <a:srgbClr val="FFFF00"/>
                </a:solidFill>
              </a:rPr>
              <a:t>)</a:t>
            </a:r>
            <a:endParaRPr lang="th-TH" sz="1400" b="1" dirty="0" smtClean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400" b="1" dirty="0" smtClean="0">
                <a:solidFill>
                  <a:srgbClr val="FFFF00"/>
                </a:solidFill>
              </a:rPr>
              <a:t>กำหนดให้เก็บค่าวัน-เวลาที่เลือก ในตัวแปรชื่อ </a:t>
            </a:r>
            <a:r>
              <a:rPr lang="en-US" sz="1400" b="1" dirty="0" smtClean="0">
                <a:solidFill>
                  <a:srgbClr val="FFFF00"/>
                </a:solidFill>
              </a:rPr>
              <a:t>ld1</a:t>
            </a:r>
          </a:p>
          <a:p>
            <a:pPr marL="285750" indent="-285750">
              <a:buFontTx/>
              <a:buChar char="-"/>
            </a:pPr>
            <a:r>
              <a:rPr lang="th-TH" sz="1400" b="1" dirty="0" smtClean="0">
                <a:solidFill>
                  <a:srgbClr val="FFFF00"/>
                </a:solidFill>
              </a:rPr>
              <a:t>กำหนดให้แสดงกล่องข้อความเป็นค่าตัวแปร </a:t>
            </a:r>
            <a:r>
              <a:rPr lang="en-US" sz="1400" b="1" dirty="0" smtClean="0">
                <a:solidFill>
                  <a:srgbClr val="FFFF00"/>
                </a:solidFill>
              </a:rPr>
              <a:t>ld1 (</a:t>
            </a:r>
            <a:r>
              <a:rPr lang="th-TH" sz="1400" b="1" dirty="0" smtClean="0">
                <a:solidFill>
                  <a:srgbClr val="FFFF00"/>
                </a:solidFill>
              </a:rPr>
              <a:t>วัน-เวลาที่เลือก</a:t>
            </a:r>
            <a:r>
              <a:rPr lang="en-US" sz="1400" b="1" dirty="0" smtClean="0">
                <a:solidFill>
                  <a:srgbClr val="FFFF00"/>
                </a:solidFill>
              </a:rPr>
              <a:t>)</a:t>
            </a:r>
            <a:r>
              <a:rPr lang="th-TH" sz="1400" b="1" dirty="0" smtClean="0">
                <a:solidFill>
                  <a:srgbClr val="FFFF00"/>
                </a:solidFill>
              </a:rPr>
              <a:t> </a:t>
            </a:r>
            <a:endParaRPr lang="th-TH" dirty="0">
              <a:solidFill>
                <a:srgbClr val="FFFF00"/>
              </a:solidFill>
            </a:endParaRPr>
          </a:p>
        </p:txBody>
      </p:sp>
      <p:sp>
        <p:nvSpPr>
          <p:cNvPr id="5" name="ลูกศรซ้าย 4"/>
          <p:cNvSpPr/>
          <p:nvPr/>
        </p:nvSpPr>
        <p:spPr>
          <a:xfrm>
            <a:off x="2627784" y="4437112"/>
            <a:ext cx="648072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โค้งขึ้น 6"/>
          <p:cNvSpPr/>
          <p:nvPr/>
        </p:nvSpPr>
        <p:spPr>
          <a:xfrm rot="16039287" flipH="1">
            <a:off x="4744248" y="5042095"/>
            <a:ext cx="900100" cy="627155"/>
          </a:xfrm>
          <a:prstGeom prst="bentUpArrow">
            <a:avLst>
              <a:gd name="adj1" fmla="val 25000"/>
              <a:gd name="adj2" fmla="val 27336"/>
              <a:gd name="adj3" fmla="val 214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36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065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dirty="0" smtClean="0"/>
              <a:t> : connection to database</a:t>
            </a:r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323528" y="1772816"/>
            <a:ext cx="8568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&lt;?</a:t>
            </a:r>
            <a:r>
              <a:rPr lang="en-US" sz="2000" dirty="0" err="1"/>
              <a:t>php</a:t>
            </a:r>
            <a:r>
              <a:rPr lang="en-US" sz="2000" dirty="0"/>
              <a:t>						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1600" dirty="0" smtClean="0"/>
              <a:t>$</a:t>
            </a:r>
            <a:r>
              <a:rPr lang="en-US" sz="1600" dirty="0" err="1"/>
              <a:t>objConnect</a:t>
            </a:r>
            <a:r>
              <a:rPr lang="en-US" sz="1600" dirty="0"/>
              <a:t> = </a:t>
            </a:r>
            <a:r>
              <a:rPr lang="en-US" sz="1600" dirty="0" err="1"/>
              <a:t>mysql_connect</a:t>
            </a:r>
            <a:r>
              <a:rPr lang="en-US" sz="1600" dirty="0"/>
              <a:t>("192.168.200.7", "root","1234") or die("Error Connect to Database"); 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mysql_query</a:t>
            </a:r>
            <a:r>
              <a:rPr lang="en-US" sz="2000" dirty="0"/>
              <a:t>("SET NAMES UTF8");					</a:t>
            </a:r>
            <a:r>
              <a:rPr lang="en-US" sz="2000" dirty="0" smtClean="0"/>
              <a:t>$</a:t>
            </a:r>
            <a:r>
              <a:rPr lang="en-US" sz="2000" dirty="0" err="1"/>
              <a:t>objDB</a:t>
            </a:r>
            <a:r>
              <a:rPr lang="en-US" sz="2000" dirty="0"/>
              <a:t> = </a:t>
            </a:r>
            <a:r>
              <a:rPr lang="en-US" sz="2000" dirty="0" err="1"/>
              <a:t>mysql_select_db</a:t>
            </a:r>
            <a:r>
              <a:rPr lang="en-US" sz="2000" dirty="0"/>
              <a:t>("mbase_data1");			</a:t>
            </a:r>
            <a:endParaRPr lang="en-US" sz="2000" dirty="0" smtClean="0"/>
          </a:p>
          <a:p>
            <a:r>
              <a:rPr lang="en-US" sz="2000" dirty="0" smtClean="0"/>
              <a:t>?&gt; 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31603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dirty="0" smtClean="0"/>
              <a:t> : </a:t>
            </a:r>
            <a:r>
              <a:rPr lang="en-US" dirty="0" err="1" smtClean="0"/>
              <a:t>mysql</a:t>
            </a:r>
            <a:endParaRPr lang="th-TH" dirty="0"/>
          </a:p>
        </p:txBody>
      </p:sp>
      <p:graphicFrame>
        <p:nvGraphicFramePr>
          <p:cNvPr id="3" name="ไดอะแกรม 2"/>
          <p:cNvGraphicFramePr/>
          <p:nvPr>
            <p:extLst>
              <p:ext uri="{D42A27DB-BD31-4B8C-83A1-F6EECF244321}">
                <p14:modId xmlns:p14="http://schemas.microsoft.com/office/powerpoint/2010/main" val="3995365439"/>
              </p:ext>
            </p:extLst>
          </p:nvPr>
        </p:nvGraphicFramePr>
        <p:xfrm>
          <a:off x="1524000" y="1556792"/>
          <a:ext cx="6096000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352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dirty="0" smtClean="0"/>
              <a:t> : template</a:t>
            </a:r>
            <a:endParaRPr lang="th-TH" dirty="0"/>
          </a:p>
        </p:txBody>
      </p:sp>
      <p:graphicFrame>
        <p:nvGraphicFramePr>
          <p:cNvPr id="3" name="ไดอะแกรม 2"/>
          <p:cNvGraphicFramePr/>
          <p:nvPr>
            <p:extLst>
              <p:ext uri="{D42A27DB-BD31-4B8C-83A1-F6EECF244321}">
                <p14:modId xmlns:p14="http://schemas.microsoft.com/office/powerpoint/2010/main" val="467189451"/>
              </p:ext>
            </p:extLst>
          </p:nvPr>
        </p:nvGraphicFramePr>
        <p:xfrm>
          <a:off x="467544" y="1556792"/>
          <a:ext cx="8208912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รูปภาพ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55" y="3212976"/>
            <a:ext cx="238125" cy="2381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33056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dirty="0" smtClean="0"/>
              <a:t> : </a:t>
            </a:r>
            <a:r>
              <a:rPr lang="th-TH" dirty="0" smtClean="0"/>
              <a:t>การรับ-ส่ง </a:t>
            </a:r>
            <a:r>
              <a:rPr lang="en-US" dirty="0" smtClean="0"/>
              <a:t>parameter(s)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581000" y="1628800"/>
            <a:ext cx="80778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การส่ง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จาก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ให้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</a:p>
          <a:p>
            <a:pPr marL="457200" indent="-457200">
              <a:buFontTx/>
              <a:buChar char="-"/>
            </a:pP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ไวยากรณ์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xxx.php?parameter1=yyy&amp;parameter2=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zzz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&amp;……..</a:t>
            </a:r>
          </a:p>
          <a:p>
            <a:pPr marL="457200" indent="-457200">
              <a:buFontTx/>
              <a:buChar char="-"/>
            </a:pP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เริ่ม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ด้วย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ตามด้วยชื่อ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และเครื่องหมาย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แล้วตามด้วยค่าของ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</a:p>
          <a:p>
            <a:pPr marL="457200" indent="-457200">
              <a:buFontTx/>
              <a:buChar char="-"/>
            </a:pP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เพิ่ม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ตัวต่อๆไปด้วย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  <a:p>
            <a:pPr marL="457200" indent="-457200">
              <a:buFontTx/>
              <a:buChar char="-"/>
            </a:pP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ห้ามเว้นวรรคก่อนและหลัง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&amp;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และ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  <a:p>
            <a:pPr marL="457200" indent="-457200">
              <a:buFontTx/>
              <a:buChar char="-"/>
            </a:pP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ค่าของ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yyy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zzz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…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ไม่ต้องมี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“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ไม่ว่าจะเป็น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หรือ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numeric</a:t>
            </a:r>
          </a:p>
        </p:txBody>
      </p:sp>
    </p:spTree>
    <p:extLst>
      <p:ext uri="{BB962C8B-B14F-4D97-AF65-F5344CB8AC3E}">
        <p14:creationId xmlns:p14="http://schemas.microsoft.com/office/powerpoint/2010/main" val="9411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dirty="0" smtClean="0"/>
              <a:t> : </a:t>
            </a:r>
            <a:r>
              <a:rPr lang="th-TH" dirty="0" smtClean="0"/>
              <a:t>การรับ-ส่ง </a:t>
            </a:r>
            <a:r>
              <a:rPr lang="en-US" dirty="0" smtClean="0"/>
              <a:t>parameter(s)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581000" y="1628800"/>
            <a:ext cx="807784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การรับ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th-TH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ใน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</a:p>
          <a:p>
            <a:pPr marL="457200" indent="-457200">
              <a:buFontTx/>
              <a:buChar char="-"/>
            </a:pPr>
            <a:r>
              <a:rPr lang="th-TH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ไวยากรณ์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th-TH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Tx/>
              <a:buChar char="-"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$p1 = $_GET[‘parameter1’];</a:t>
            </a:r>
            <a:endParaRPr lang="th-TH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Tx/>
              <a:buChar char="-"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$p2 = $_GET[‘parameter2’];</a:t>
            </a:r>
          </a:p>
          <a:p>
            <a:pPr marL="914400" lvl="1" indent="-457200">
              <a:buFontTx/>
              <a:buChar char="-"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……………………………... ;</a:t>
            </a:r>
          </a:p>
          <a:p>
            <a:pPr marL="914400" lvl="1" indent="-457200">
              <a:buFontTx/>
              <a:buChar char="-"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pn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$_GET[‘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parametern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’];</a:t>
            </a:r>
          </a:p>
          <a:p>
            <a:pPr marL="457200" indent="-457200">
              <a:buFontTx/>
              <a:buChar char="-"/>
            </a:pPr>
            <a:r>
              <a:rPr lang="th-TH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ความหมาย</a:t>
            </a:r>
          </a:p>
          <a:p>
            <a:pPr marL="914400" lvl="1" indent="-457200">
              <a:buFontTx/>
              <a:buChar char="-"/>
            </a:pPr>
            <a:r>
              <a:rPr lang="th-TH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สร้างตัวแปรชื่อ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$p1 </a:t>
            </a:r>
            <a:r>
              <a:rPr lang="th-TH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เพื่อเก็บค่าตัวแปรที่อยู่หลัง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parameter1=</a:t>
            </a:r>
            <a:endParaRPr lang="th-TH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Tx/>
              <a:buChar char="-"/>
            </a:pPr>
            <a:r>
              <a:rPr lang="th-TH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สร้างตัวแปรชื่อ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th-TH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h-TH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เพื่อเก็บค่าตัวแปรที่อยู่หลัง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th-TH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endParaRPr lang="th-TH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Tx/>
              <a:buChar char="-"/>
            </a:pPr>
            <a:r>
              <a:rPr lang="th-TH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สร้าง</a:t>
            </a:r>
            <a:r>
              <a:rPr lang="th-TH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ตัวแปรชื่อ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</a:t>
            </a:r>
            <a:r>
              <a:rPr lang="en-US" sz="2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pn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h-TH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เพื่อเก็บค่าตัวแปรที่อยู่หลัง </a:t>
            </a:r>
            <a:r>
              <a:rPr lang="en-US" sz="2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parametern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Tx/>
              <a:buChar char="-"/>
            </a:pPr>
            <a:endParaRPr lang="en-US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5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register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4070074537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รูปภาพ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835318"/>
            <a:ext cx="238125" cy="23812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87" y="3068960"/>
            <a:ext cx="238125" cy="238125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87" y="4725144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3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dirty="0" smtClean="0"/>
              <a:t> : </a:t>
            </a:r>
            <a:r>
              <a:rPr lang="th-TH" dirty="0" smtClean="0"/>
              <a:t>การรับ-ส่ง </a:t>
            </a:r>
            <a:r>
              <a:rPr lang="en-US" dirty="0" smtClean="0"/>
              <a:t>parameter(s)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581124" y="1772816"/>
            <a:ext cx="80778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 smtClean="0">
                <a:solidFill>
                  <a:srgbClr val="FFFF00"/>
                </a:solidFill>
              </a:rPr>
              <a:t>การรับ </a:t>
            </a:r>
            <a:r>
              <a:rPr lang="en-US" b="1" dirty="0" smtClean="0">
                <a:solidFill>
                  <a:srgbClr val="FFFF00"/>
                </a:solidFill>
              </a:rPr>
              <a:t>Parameter</a:t>
            </a:r>
            <a:r>
              <a:rPr lang="th-TH" b="1" dirty="0" smtClean="0">
                <a:solidFill>
                  <a:srgbClr val="FFFF00"/>
                </a:solidFill>
              </a:rPr>
              <a:t> ใน </a:t>
            </a:r>
            <a:r>
              <a:rPr lang="en-US" b="1" dirty="0" smtClean="0">
                <a:solidFill>
                  <a:srgbClr val="FFFF00"/>
                </a:solidFill>
              </a:rPr>
              <a:t>PHP</a:t>
            </a:r>
          </a:p>
          <a:p>
            <a:pPr marL="457200" indent="-457200">
              <a:buFontTx/>
              <a:buChar char="-"/>
            </a:pPr>
            <a:r>
              <a:rPr lang="th-TH" b="1" dirty="0" smtClean="0">
                <a:solidFill>
                  <a:srgbClr val="FFFF00"/>
                </a:solidFill>
              </a:rPr>
              <a:t>จากตัวอย่าง </a:t>
            </a:r>
            <a:endParaRPr lang="en-US" b="1" dirty="0" smtClean="0">
              <a:solidFill>
                <a:srgbClr val="FFFF00"/>
              </a:solidFill>
            </a:endParaRPr>
          </a:p>
          <a:p>
            <a:pPr marL="914400" lvl="1" indent="-457200">
              <a:buFontTx/>
              <a:buChar char="-"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xxx.php?parameter1=yyy&amp;parameter2=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zzz</a:t>
            </a:r>
            <a:endParaRPr lang="en-US" b="1" dirty="0">
              <a:solidFill>
                <a:srgbClr val="FFFF00"/>
              </a:solidFill>
            </a:endParaRPr>
          </a:p>
          <a:p>
            <a:pPr marL="457200" indent="-457200">
              <a:buFontTx/>
              <a:buChar char="-"/>
            </a:pPr>
            <a:r>
              <a:rPr lang="th-TH" b="1" dirty="0" smtClean="0">
                <a:solidFill>
                  <a:srgbClr val="FFFF00"/>
                </a:solidFill>
              </a:rPr>
              <a:t>จะได้ค่า </a:t>
            </a:r>
            <a:r>
              <a:rPr lang="en-US" b="1" dirty="0" smtClean="0">
                <a:solidFill>
                  <a:srgbClr val="FFFF00"/>
                </a:solidFill>
              </a:rPr>
              <a:t>$p1 = </a:t>
            </a:r>
            <a:r>
              <a:rPr lang="en-US" b="1" dirty="0" err="1" smtClean="0">
                <a:solidFill>
                  <a:srgbClr val="FFFF00"/>
                </a:solidFill>
              </a:rPr>
              <a:t>yyy</a:t>
            </a:r>
            <a:r>
              <a:rPr lang="en-US" b="1" dirty="0" smtClean="0">
                <a:solidFill>
                  <a:srgbClr val="FFFF00"/>
                </a:solidFill>
              </a:rPr>
              <a:t>, $p2 = </a:t>
            </a:r>
            <a:r>
              <a:rPr lang="en-US" b="1" dirty="0" err="1" smtClean="0">
                <a:solidFill>
                  <a:srgbClr val="FFFF00"/>
                </a:solidFill>
              </a:rPr>
              <a:t>zzz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th-TH" b="1" dirty="0" smtClean="0">
                <a:solidFill>
                  <a:srgbClr val="FFFF00"/>
                </a:solidFill>
              </a:rPr>
              <a:t>เป็นต้น</a:t>
            </a:r>
          </a:p>
          <a:p>
            <a:pPr marL="457200" indent="-457200">
              <a:buFontTx/>
              <a:buChar char="-"/>
            </a:pPr>
            <a:r>
              <a:rPr lang="th-TH" b="1" dirty="0" smtClean="0">
                <a:solidFill>
                  <a:srgbClr val="FFFF00"/>
                </a:solidFill>
              </a:rPr>
              <a:t>นำค่า </a:t>
            </a:r>
            <a:r>
              <a:rPr lang="en-US" b="1" dirty="0" smtClean="0">
                <a:solidFill>
                  <a:srgbClr val="FFFF00"/>
                </a:solidFill>
              </a:rPr>
              <a:t>$p1, $p2… </a:t>
            </a:r>
            <a:r>
              <a:rPr lang="th-TH" b="1" dirty="0" smtClean="0">
                <a:solidFill>
                  <a:srgbClr val="FFFF00"/>
                </a:solidFill>
              </a:rPr>
              <a:t>ไป</a:t>
            </a:r>
            <a:r>
              <a:rPr lang="th-TH" b="1" dirty="0" err="1" smtClean="0">
                <a:solidFill>
                  <a:srgbClr val="FFFF00"/>
                </a:solidFill>
              </a:rPr>
              <a:t>ใข้</a:t>
            </a:r>
            <a:r>
              <a:rPr lang="th-TH" b="1" dirty="0" smtClean="0">
                <a:solidFill>
                  <a:srgbClr val="FFFF00"/>
                </a:solidFill>
              </a:rPr>
              <a:t>ในการคัดกรองข้อมูลจาก </a:t>
            </a:r>
            <a:r>
              <a:rPr lang="en-US" b="1" dirty="0" smtClean="0">
                <a:solidFill>
                  <a:srgbClr val="FFFF00"/>
                </a:solidFill>
              </a:rPr>
              <a:t>MySQL </a:t>
            </a:r>
            <a:r>
              <a:rPr lang="th-TH" b="1" dirty="0" smtClean="0">
                <a:solidFill>
                  <a:srgbClr val="FFFF00"/>
                </a:solidFill>
              </a:rPr>
              <a:t>เช่น</a:t>
            </a:r>
          </a:p>
          <a:p>
            <a:pPr marL="457200" indent="-457200">
              <a:buFontTx/>
              <a:buChar char="-"/>
            </a:pPr>
            <a:r>
              <a:rPr lang="en-US" b="1" dirty="0" err="1" smtClean="0">
                <a:solidFill>
                  <a:srgbClr val="FFFF00"/>
                </a:solidFill>
              </a:rPr>
              <a:t>strSQL</a:t>
            </a:r>
            <a:r>
              <a:rPr lang="en-US" b="1" dirty="0" smtClean="0">
                <a:solidFill>
                  <a:srgbClr val="FFFF00"/>
                </a:solidFill>
              </a:rPr>
              <a:t> = “SELECT * FROM staff WHERE </a:t>
            </a:r>
            <a:r>
              <a:rPr lang="en-US" b="1" dirty="0" err="1" smtClean="0">
                <a:solidFill>
                  <a:srgbClr val="FFFF00"/>
                </a:solidFill>
              </a:rPr>
              <a:t>pos_id</a:t>
            </a:r>
            <a:r>
              <a:rPr lang="en-US" b="1" dirty="0" smtClean="0">
                <a:solidFill>
                  <a:srgbClr val="FFFF00"/>
                </a:solidFill>
              </a:rPr>
              <a:t> = ‘”.$p1.”’ AND</a:t>
            </a:r>
            <a:r>
              <a:rPr lang="th-TH" b="1" dirty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cu_id</a:t>
            </a:r>
            <a:r>
              <a:rPr lang="en-US" b="1" dirty="0" smtClean="0">
                <a:solidFill>
                  <a:srgbClr val="FFFF00"/>
                </a:solidFill>
              </a:rPr>
              <a:t> = ‘”.$p2.”’” </a:t>
            </a:r>
          </a:p>
          <a:p>
            <a:pPr marL="457200" indent="-457200">
              <a:buFontTx/>
              <a:buChar char="-"/>
            </a:pPr>
            <a:r>
              <a:rPr lang="th-TH" b="1" dirty="0" smtClean="0">
                <a:solidFill>
                  <a:srgbClr val="FFFF00"/>
                </a:solidFill>
              </a:rPr>
              <a:t>ความหมายคือ คัดข้อมูลจากตาราง </a:t>
            </a:r>
            <a:r>
              <a:rPr lang="en-US" b="1" dirty="0" smtClean="0">
                <a:solidFill>
                  <a:srgbClr val="FFFF00"/>
                </a:solidFill>
              </a:rPr>
              <a:t>staff </a:t>
            </a:r>
            <a:r>
              <a:rPr lang="th-TH" b="1" dirty="0" smtClean="0">
                <a:solidFill>
                  <a:srgbClr val="FFFF00"/>
                </a:solidFill>
              </a:rPr>
              <a:t>เฉพาะ </a:t>
            </a:r>
            <a:r>
              <a:rPr lang="en-US" b="1" dirty="0" err="1" smtClean="0">
                <a:solidFill>
                  <a:srgbClr val="FFFF00"/>
                </a:solidFill>
              </a:rPr>
              <a:t>pos_id</a:t>
            </a:r>
            <a:r>
              <a:rPr lang="en-US" b="1" dirty="0" smtClean="0">
                <a:solidFill>
                  <a:srgbClr val="FFFF00"/>
                </a:solidFill>
              </a:rPr>
              <a:t> = ‘</a:t>
            </a:r>
            <a:r>
              <a:rPr lang="en-US" b="1" dirty="0" err="1" smtClean="0">
                <a:solidFill>
                  <a:srgbClr val="FFFF00"/>
                </a:solidFill>
              </a:rPr>
              <a:t>yyy</a:t>
            </a:r>
            <a:r>
              <a:rPr lang="en-US" b="1" dirty="0" smtClean="0">
                <a:solidFill>
                  <a:srgbClr val="FFFF00"/>
                </a:solidFill>
              </a:rPr>
              <a:t>’ </a:t>
            </a:r>
            <a:r>
              <a:rPr lang="th-TH" b="1" dirty="0" smtClean="0">
                <a:solidFill>
                  <a:srgbClr val="FFFF00"/>
                </a:solidFill>
              </a:rPr>
              <a:t>และ </a:t>
            </a:r>
            <a:r>
              <a:rPr lang="en-US" b="1" dirty="0" err="1" smtClean="0">
                <a:solidFill>
                  <a:srgbClr val="FFFF00"/>
                </a:solidFill>
              </a:rPr>
              <a:t>cu_id</a:t>
            </a:r>
            <a:r>
              <a:rPr lang="en-US" b="1" dirty="0" smtClean="0">
                <a:solidFill>
                  <a:srgbClr val="FFFF00"/>
                </a:solidFill>
              </a:rPr>
              <a:t> = ‘</a:t>
            </a:r>
            <a:r>
              <a:rPr lang="en-US" b="1" dirty="0" err="1" smtClean="0">
                <a:solidFill>
                  <a:srgbClr val="FFFF00"/>
                </a:solidFill>
              </a:rPr>
              <a:t>zzz</a:t>
            </a:r>
            <a:r>
              <a:rPr lang="en-US" b="1" dirty="0" smtClean="0">
                <a:solidFill>
                  <a:srgbClr val="FFFF00"/>
                </a:solidFill>
              </a:rPr>
              <a:t>’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07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dirty="0" smtClean="0"/>
              <a:t> : </a:t>
            </a:r>
            <a:r>
              <a:rPr lang="th-TH" dirty="0" smtClean="0"/>
              <a:t>การรับ-ส่ง </a:t>
            </a:r>
            <a:r>
              <a:rPr lang="en-US" dirty="0" smtClean="0"/>
              <a:t>parameter(s)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772816"/>
            <a:ext cx="86409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 smtClean="0">
                <a:solidFill>
                  <a:srgbClr val="FFFF00"/>
                </a:solidFill>
              </a:rPr>
              <a:t>ตัวอย่าง </a:t>
            </a:r>
            <a:r>
              <a:rPr lang="en-US" b="1" dirty="0" smtClean="0">
                <a:solidFill>
                  <a:srgbClr val="FFFF00"/>
                </a:solidFill>
              </a:rPr>
              <a:t>: </a:t>
            </a:r>
            <a:r>
              <a:rPr lang="th-TH" b="1" dirty="0" smtClean="0">
                <a:solidFill>
                  <a:srgbClr val="FFFF00"/>
                </a:solidFill>
              </a:rPr>
              <a:t>ต้องการคัดข้อมูลจากตาราง </a:t>
            </a:r>
            <a:r>
              <a:rPr lang="en-US" b="1" dirty="0" err="1" smtClean="0">
                <a:solidFill>
                  <a:srgbClr val="FFFF00"/>
                </a:solidFill>
              </a:rPr>
              <a:t>lab_lists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th-TH" b="1" dirty="0" smtClean="0">
                <a:solidFill>
                  <a:srgbClr val="FFFF00"/>
                </a:solidFill>
              </a:rPr>
              <a:t>เฉพาะกลุ่มโลหิตวิทยา</a:t>
            </a:r>
          </a:p>
          <a:p>
            <a:pPr marL="342900" indent="-342900">
              <a:buFontTx/>
              <a:buChar char="-"/>
            </a:pPr>
            <a:r>
              <a:rPr lang="th-TH" sz="2000" b="1" dirty="0" smtClean="0"/>
              <a:t>หมายเหตุ กลุ่มโลหิตวิทยา </a:t>
            </a:r>
            <a:r>
              <a:rPr lang="en-US" sz="2000" b="1" dirty="0" err="1" smtClean="0"/>
              <a:t>lab_group</a:t>
            </a:r>
            <a:r>
              <a:rPr lang="en-US" sz="2000" b="1" dirty="0" smtClean="0"/>
              <a:t> = “06”</a:t>
            </a:r>
          </a:p>
          <a:p>
            <a:endParaRPr lang="en-US" sz="2000" b="1" dirty="0"/>
          </a:p>
          <a:p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การเรียกจาก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endParaRPr lang="en-US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lab_blood.php?lab_group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=06</a:t>
            </a:r>
            <a:endParaRPr lang="en-US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/>
              <a:t>	</a:t>
            </a:r>
            <a:endParaRPr lang="en-US" sz="2000" b="1" dirty="0" smtClean="0"/>
          </a:p>
          <a:p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การสร้าง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ชื่อ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lab_blood.php</a:t>
            </a:r>
            <a:endParaRPr lang="en-US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$p1 = $_GET[“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lab_group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”];</a:t>
            </a:r>
          </a:p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strSQL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“SELECT *,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lab_sname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label,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lab_id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rightText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lab_lists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WHERE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lab_group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‘”.$p1.”’”;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1424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dirty="0" smtClean="0"/>
              <a:t> : </a:t>
            </a:r>
            <a:r>
              <a:rPr lang="th-TH" dirty="0" smtClean="0"/>
              <a:t>การรับ-ส่ง </a:t>
            </a:r>
            <a:r>
              <a:rPr lang="en-US" dirty="0" smtClean="0"/>
              <a:t>parameter(s)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484784"/>
            <a:ext cx="81819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add data to list (3)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22728453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78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view1 &lt;&gt; </a:t>
            </a:r>
            <a:r>
              <a:rPr lang="en-US" dirty="0" err="1" smtClean="0"/>
              <a:t>text_input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1185488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94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: view1 &lt;&gt; </a:t>
            </a:r>
            <a:r>
              <a:rPr lang="en-US" dirty="0" err="1" smtClean="0"/>
              <a:t>text_input</a:t>
            </a:r>
            <a:endParaRPr lang="th-TH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10732327"/>
              </p:ext>
            </p:extLst>
          </p:nvPr>
        </p:nvGraphicFramePr>
        <p:xfrm>
          <a:off x="609600" y="1484784"/>
          <a:ext cx="7924800" cy="423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433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Register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2690656534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รูปภาพ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05064"/>
            <a:ext cx="238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8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first run 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1801533839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710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Maqetta</a:t>
            </a:r>
            <a:r>
              <a:rPr lang="en-US" dirty="0" smtClean="0"/>
              <a:t> : template</a:t>
            </a:r>
            <a:endParaRPr lang="th-TH" dirty="0"/>
          </a:p>
        </p:txBody>
      </p:sp>
      <p:graphicFrame>
        <p:nvGraphicFramePr>
          <p:cNvPr id="8" name="ไดอะแกรม 7"/>
          <p:cNvGraphicFramePr/>
          <p:nvPr>
            <p:extLst>
              <p:ext uri="{D42A27DB-BD31-4B8C-83A1-F6EECF244321}">
                <p14:modId xmlns:p14="http://schemas.microsoft.com/office/powerpoint/2010/main" val="3519583611"/>
              </p:ext>
            </p:extLst>
          </p:nvPr>
        </p:nvGraphicFramePr>
        <p:xfrm>
          <a:off x="683568" y="1397000"/>
          <a:ext cx="7920880" cy="426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88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ขอบฟ้า">
  <a:themeElements>
    <a:clrScheme name="ขอบฟ้า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ขอบฟ้า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ขอบฟ้า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1976</TotalTime>
  <Words>2838</Words>
  <Application>Microsoft Office PowerPoint</Application>
  <PresentationFormat>On-screen Show (4:3)</PresentationFormat>
  <Paragraphs>394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Arial Narrow</vt:lpstr>
      <vt:lpstr>FreesiaUPC</vt:lpstr>
      <vt:lpstr>TH SarabunPSK</vt:lpstr>
      <vt:lpstr>ขอบฟ้า</vt:lpstr>
      <vt:lpstr>Maqetta  Do it yourself </vt:lpstr>
      <vt:lpstr>Step by step</vt:lpstr>
      <vt:lpstr>Maqetta : Installation</vt:lpstr>
      <vt:lpstr>Maqetta : run server</vt:lpstr>
      <vt:lpstr>Maqetta : run server</vt:lpstr>
      <vt:lpstr>Maqetta : register</vt:lpstr>
      <vt:lpstr>Maqetta : Register</vt:lpstr>
      <vt:lpstr>Maqetta : first run </vt:lpstr>
      <vt:lpstr>Maqetta : template</vt:lpstr>
      <vt:lpstr>Maqetta : template</vt:lpstr>
      <vt:lpstr>Maqetta : overview</vt:lpstr>
      <vt:lpstr>PowerPoint Presentation</vt:lpstr>
      <vt:lpstr>Maqetta : start project</vt:lpstr>
      <vt:lpstr>Maqetta : lessons</vt:lpstr>
      <vt:lpstr>Maqetta : html + js</vt:lpstr>
      <vt:lpstr>Maqetta : html + js</vt:lpstr>
      <vt:lpstr>Maqetta : properties</vt:lpstr>
      <vt:lpstr>Maqetta : properties</vt:lpstr>
      <vt:lpstr>Maqetta : properties</vt:lpstr>
      <vt:lpstr>Maqetta : add objects (วิธีที่ 1)</vt:lpstr>
      <vt:lpstr>Maqetta : add objects</vt:lpstr>
      <vt:lpstr>Maqetta : add objects</vt:lpstr>
      <vt:lpstr>Maqetta : add objects</vt:lpstr>
      <vt:lpstr>Maqetta : add objects</vt:lpstr>
      <vt:lpstr>Maqetta : add objects (วิธีที่ 2)</vt:lpstr>
      <vt:lpstr>Maqetta : html overview </vt:lpstr>
      <vt:lpstr>PowerPoint Presentation</vt:lpstr>
      <vt:lpstr>javascript</vt:lpstr>
      <vt:lpstr>Javascript : function structure</vt:lpstr>
      <vt:lpstr>Javascript : function example</vt:lpstr>
      <vt:lpstr>Javascript : navigate lessons.js</vt:lpstr>
      <vt:lpstr>Javascript : navigate lessons.js</vt:lpstr>
      <vt:lpstr>Javascript : navigate lessons.js</vt:lpstr>
      <vt:lpstr>Javascript : navigate lessons.js</vt:lpstr>
      <vt:lpstr>Javascript : navigate lessons.js</vt:lpstr>
      <vt:lpstr>Javascript : navigate lessons.js</vt:lpstr>
      <vt:lpstr>Javascript : navigate lessons.js</vt:lpstr>
      <vt:lpstr>Javascript : navigate lessons.js</vt:lpstr>
      <vt:lpstr>Javascript : register view1     : click event ของ view1_list</vt:lpstr>
      <vt:lpstr>Javascript : navigate lessons.js</vt:lpstr>
      <vt:lpstr>Javascript   : register view2         : click event ของ view2_title </vt:lpstr>
      <vt:lpstr>Javascript :  Click ที่ view1_list จะเลื่อนไป view2            click back ที่ view2 จะกลับมาที่ view1</vt:lpstr>
      <vt:lpstr>Maqetta : add data to list (1)</vt:lpstr>
      <vt:lpstr>Javascript : add data to list (2)</vt:lpstr>
      <vt:lpstr>Javascript : add data to list (2)</vt:lpstr>
      <vt:lpstr>Javascript : add data to list (2)</vt:lpstr>
      <vt:lpstr>Javascript : add data to list (2)</vt:lpstr>
      <vt:lpstr>Javascript : if (เงื่อนไข ทางเลือก)</vt:lpstr>
      <vt:lpstr>Javascript : selected_row()</vt:lpstr>
      <vt:lpstr>Javascript : selected_row() - usage</vt:lpstr>
      <vt:lpstr>Javascript : selected_row() - usage</vt:lpstr>
      <vt:lpstr>Javascript : view1 &lt;&gt; select_dt</vt:lpstr>
      <vt:lpstr>Javascript : view1 &lt;&gt; select_dt</vt:lpstr>
      <vt:lpstr>PowerPoint Presentation</vt:lpstr>
      <vt:lpstr>php : connection to database</vt:lpstr>
      <vt:lpstr>php : mysql</vt:lpstr>
      <vt:lpstr>php : template</vt:lpstr>
      <vt:lpstr>php : การรับ-ส่ง parameter(s)</vt:lpstr>
      <vt:lpstr>php : การรับ-ส่ง parameter(s)</vt:lpstr>
      <vt:lpstr>php : การรับ-ส่ง parameter(s)</vt:lpstr>
      <vt:lpstr>php : การรับ-ส่ง parameter(s)</vt:lpstr>
      <vt:lpstr>php : การรับ-ส่ง parameter(s)</vt:lpstr>
      <vt:lpstr>Javascript : add data to list (3)</vt:lpstr>
      <vt:lpstr>Javascript : view1 &lt;&gt; text_input</vt:lpstr>
      <vt:lpstr>Javascript : view1 &lt;&gt; text_input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Maqetta diy</dc:title>
  <dc:creator>User</dc:creator>
  <cp:lastModifiedBy>admin1</cp:lastModifiedBy>
  <cp:revision>151</cp:revision>
  <dcterms:created xsi:type="dcterms:W3CDTF">2016-09-24T01:20:24Z</dcterms:created>
  <dcterms:modified xsi:type="dcterms:W3CDTF">2016-10-07T09:10:36Z</dcterms:modified>
</cp:coreProperties>
</file>